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1"/>
  </p:notesMasterIdLst>
  <p:handoutMasterIdLst>
    <p:handoutMasterId r:id="rId22"/>
  </p:handoutMasterIdLst>
  <p:sldIdLst>
    <p:sldId id="257" r:id="rId5"/>
    <p:sldId id="304" r:id="rId6"/>
    <p:sldId id="278" r:id="rId7"/>
    <p:sldId id="293" r:id="rId8"/>
    <p:sldId id="294" r:id="rId9"/>
    <p:sldId id="295" r:id="rId10"/>
    <p:sldId id="297" r:id="rId11"/>
    <p:sldId id="296" r:id="rId12"/>
    <p:sldId id="307" r:id="rId13"/>
    <p:sldId id="300" r:id="rId14"/>
    <p:sldId id="299" r:id="rId15"/>
    <p:sldId id="305" r:id="rId16"/>
    <p:sldId id="303" r:id="rId17"/>
    <p:sldId id="302" r:id="rId18"/>
    <p:sldId id="306" r:id="rId19"/>
    <p:sldId id="308"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31" userDrawn="1">
          <p15:clr>
            <a:srgbClr val="A4A3A4"/>
          </p15:clr>
        </p15:guide>
        <p15:guide id="2" pos="476" userDrawn="1">
          <p15:clr>
            <a:srgbClr val="A4A3A4"/>
          </p15:clr>
        </p15:guide>
        <p15:guide id="3" orient="horz" pos="758" userDrawn="1">
          <p15:clr>
            <a:srgbClr val="A4A3A4"/>
          </p15:clr>
        </p15:guide>
        <p15:guide id="4"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8019"/>
    <a:srgbClr val="0069B5"/>
    <a:srgbClr val="A4C625"/>
    <a:srgbClr val="0000FF"/>
    <a:srgbClr val="0368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98"/>
    <p:restoredTop sz="94674"/>
  </p:normalViewPr>
  <p:slideViewPr>
    <p:cSldViewPr snapToGrid="0" snapToObjects="1" showGuides="1">
      <p:cViewPr varScale="1">
        <p:scale>
          <a:sx n="113" d="100"/>
          <a:sy n="113" d="100"/>
        </p:scale>
        <p:origin x="869" y="91"/>
      </p:cViewPr>
      <p:guideLst>
        <p:guide orient="horz" pos="531"/>
        <p:guide pos="476"/>
        <p:guide orient="horz" pos="758"/>
        <p:guide pos="5284"/>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E28A80-5150-BC46-9CD0-C426D1EAFB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FE301D-E0F5-E442-B943-C4066B5D82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248682-D133-C94A-BA32-CB9A03EDCF88}" type="datetimeFigureOut">
              <a:rPr lang="en-US" smtClean="0"/>
              <a:t>5/7/2021</a:t>
            </a:fld>
            <a:endParaRPr lang="en-US"/>
          </a:p>
        </p:txBody>
      </p:sp>
      <p:sp>
        <p:nvSpPr>
          <p:cNvPr id="4" name="Footer Placeholder 3">
            <a:extLst>
              <a:ext uri="{FF2B5EF4-FFF2-40B4-BE49-F238E27FC236}">
                <a16:creationId xmlns:a16="http://schemas.microsoft.com/office/drawing/2014/main" id="{681CE980-A36E-A942-A847-FC6D30C07E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4216273-6427-6948-B9A1-1932FD6BD6A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53CF79-5132-AB4C-9A2D-C2F022270EC0}" type="slidenum">
              <a:rPr lang="en-US" smtClean="0"/>
              <a:t>‹#›</a:t>
            </a:fld>
            <a:endParaRPr lang="en-US"/>
          </a:p>
        </p:txBody>
      </p:sp>
    </p:spTree>
    <p:extLst>
      <p:ext uri="{BB962C8B-B14F-4D97-AF65-F5344CB8AC3E}">
        <p14:creationId xmlns:p14="http://schemas.microsoft.com/office/powerpoint/2010/main" val="12091713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D493FC-82AA-7D4C-A508-0B2351F84339}" type="datetimeFigureOut">
              <a:rPr lang="en-US" smtClean="0"/>
              <a:t>5/7/2021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BB95-0A13-1141-A457-2B71AE049408}" type="slidenum">
              <a:rPr lang="en-US" smtClean="0"/>
              <a:t>‹#›</a:t>
            </a:fld>
            <a:endParaRPr lang="en-US"/>
          </a:p>
        </p:txBody>
      </p:sp>
    </p:spTree>
    <p:extLst>
      <p:ext uri="{BB962C8B-B14F-4D97-AF65-F5344CB8AC3E}">
        <p14:creationId xmlns:p14="http://schemas.microsoft.com/office/powerpoint/2010/main" val="305608828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1A633B-E2C3-FA43-A6E4-A1422C34534F}"/>
              </a:ext>
            </a:extLst>
          </p:cNvPr>
          <p:cNvSpPr/>
          <p:nvPr userDrawn="1"/>
        </p:nvSpPr>
        <p:spPr>
          <a:xfrm>
            <a:off x="0" y="1204810"/>
            <a:ext cx="9144000" cy="3938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altLang="zh-TW" dirty="0">
                <a:solidFill>
                  <a:srgbClr val="006CB4"/>
                </a:solidFill>
              </a:rPr>
              <a:t>v</a:t>
            </a:r>
            <a:endParaRPr lang="en-US" dirty="0">
              <a:solidFill>
                <a:srgbClr val="006CB4"/>
              </a:solidFill>
            </a:endParaRPr>
          </a:p>
        </p:txBody>
      </p:sp>
      <p:sp>
        <p:nvSpPr>
          <p:cNvPr id="12" name="Subtitle 2">
            <a:extLst>
              <a:ext uri="{FF2B5EF4-FFF2-40B4-BE49-F238E27FC236}">
                <a16:creationId xmlns:a16="http://schemas.microsoft.com/office/drawing/2014/main" id="{F9CA7214-7931-474F-87EF-AFE9DC1DDAD0}"/>
              </a:ext>
            </a:extLst>
          </p:cNvPr>
          <p:cNvSpPr>
            <a:spLocks noGrp="1"/>
          </p:cNvSpPr>
          <p:nvPr>
            <p:ph type="subTitle" idx="1" hasCustomPrompt="1"/>
          </p:nvPr>
        </p:nvSpPr>
        <p:spPr>
          <a:xfrm>
            <a:off x="755650" y="3145195"/>
            <a:ext cx="4392414" cy="322515"/>
          </a:xfrm>
          <a:prstGeom prst="rect">
            <a:avLst/>
          </a:prstGeom>
        </p:spPr>
        <p:txBody>
          <a:bodyPr lIns="0" tIns="36000" rIns="36000" bIns="36000">
            <a:spAutoFit/>
          </a:bodyPr>
          <a:lstStyle>
            <a:lvl1pPr marL="0" indent="0" algn="l">
              <a:lnSpc>
                <a:spcPct val="110000"/>
              </a:lnSpc>
              <a:buNone/>
              <a:defRPr sz="1600" b="1">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a:t>
            </a:r>
            <a:r>
              <a:rPr lang="en-US" altLang="zh-TW" dirty="0"/>
              <a:t>Name</a:t>
            </a:r>
            <a:endParaRPr lang="en-US" dirty="0"/>
          </a:p>
        </p:txBody>
      </p:sp>
      <p:sp>
        <p:nvSpPr>
          <p:cNvPr id="13" name="Text Placeholder 23">
            <a:extLst>
              <a:ext uri="{FF2B5EF4-FFF2-40B4-BE49-F238E27FC236}">
                <a16:creationId xmlns:a16="http://schemas.microsoft.com/office/drawing/2014/main" id="{34EF21A2-ADEA-0A44-9EC6-9FC5E25AE091}"/>
              </a:ext>
            </a:extLst>
          </p:cNvPr>
          <p:cNvSpPr>
            <a:spLocks noGrp="1"/>
          </p:cNvSpPr>
          <p:nvPr>
            <p:ph type="body" sz="quarter" idx="13" hasCustomPrompt="1"/>
          </p:nvPr>
        </p:nvSpPr>
        <p:spPr>
          <a:xfrm>
            <a:off x="755651" y="3481232"/>
            <a:ext cx="4392414" cy="275644"/>
          </a:xfrm>
          <a:prstGeom prst="rect">
            <a:avLst/>
          </a:prstGeom>
        </p:spPr>
        <p:txBody>
          <a:bodyPr lIns="0" tIns="36000" rIns="36000" bIns="36000">
            <a:spAutoFit/>
          </a:bodyPr>
          <a:lstStyle>
            <a:lvl1pPr marL="0" indent="0">
              <a:lnSpc>
                <a:spcPct val="110000"/>
              </a:lnSpc>
              <a:buNone/>
              <a:defRPr sz="1300">
                <a:solidFill>
                  <a:schemeClr val="bg1"/>
                </a:solidFill>
              </a:defRPr>
            </a:lvl1pPr>
            <a:lvl2pPr>
              <a:defRPr sz="1300"/>
            </a:lvl2pPr>
            <a:lvl3pPr>
              <a:defRPr sz="1300"/>
            </a:lvl3pPr>
            <a:lvl4pPr>
              <a:defRPr sz="1300"/>
            </a:lvl4pPr>
            <a:lvl5pPr>
              <a:defRPr sz="1300"/>
            </a:lvl5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Job</a:t>
            </a:r>
            <a:r>
              <a:rPr lang="zh-TW" altLang="en-US" dirty="0"/>
              <a:t> </a:t>
            </a:r>
            <a:r>
              <a:rPr lang="en-US" altLang="zh-TW" dirty="0"/>
              <a:t>title</a:t>
            </a:r>
            <a:endParaRPr lang="en-US" dirty="0"/>
          </a:p>
        </p:txBody>
      </p:sp>
      <p:sp>
        <p:nvSpPr>
          <p:cNvPr id="14" name="Text Placeholder 30">
            <a:extLst>
              <a:ext uri="{FF2B5EF4-FFF2-40B4-BE49-F238E27FC236}">
                <a16:creationId xmlns:a16="http://schemas.microsoft.com/office/drawing/2014/main" id="{243BA774-2D95-C44F-B1AC-75F7C5D44A31}"/>
              </a:ext>
            </a:extLst>
          </p:cNvPr>
          <p:cNvSpPr>
            <a:spLocks noGrp="1"/>
          </p:cNvSpPr>
          <p:nvPr>
            <p:ph type="body" sz="quarter" idx="14" hasCustomPrompt="1"/>
          </p:nvPr>
        </p:nvSpPr>
        <p:spPr>
          <a:xfrm>
            <a:off x="755650" y="4063745"/>
            <a:ext cx="4392414" cy="275644"/>
          </a:xfrm>
          <a:prstGeom prst="rect">
            <a:avLst/>
          </a:prstGeom>
        </p:spPr>
        <p:txBody>
          <a:bodyPr lIns="0" tIns="36000" rIns="36000" bIns="36000">
            <a:spAutoFit/>
          </a:bodyPr>
          <a:lstStyle>
            <a:lvl1pPr marL="0" indent="0">
              <a:lnSpc>
                <a:spcPct val="110000"/>
              </a:lnSpc>
              <a:buNone/>
              <a:defRPr sz="13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Date</a:t>
            </a:r>
            <a:endParaRPr lang="en-US" dirty="0"/>
          </a:p>
        </p:txBody>
      </p:sp>
      <p:sp>
        <p:nvSpPr>
          <p:cNvPr id="15" name="Text Placeholder 37">
            <a:extLst>
              <a:ext uri="{FF2B5EF4-FFF2-40B4-BE49-F238E27FC236}">
                <a16:creationId xmlns:a16="http://schemas.microsoft.com/office/drawing/2014/main" id="{89E456C1-08DF-AD48-9583-F32FE59C5476}"/>
              </a:ext>
            </a:extLst>
          </p:cNvPr>
          <p:cNvSpPr>
            <a:spLocks noGrp="1"/>
          </p:cNvSpPr>
          <p:nvPr>
            <p:ph type="body" sz="quarter" idx="17" hasCustomPrompt="1"/>
          </p:nvPr>
        </p:nvSpPr>
        <p:spPr>
          <a:xfrm>
            <a:off x="755650" y="1489332"/>
            <a:ext cx="5616550" cy="1141156"/>
          </a:xfrm>
          <a:prstGeom prst="rect">
            <a:avLst/>
          </a:prstGeom>
        </p:spPr>
        <p:txBody>
          <a:bodyPr lIns="0" tIns="36000" rIns="0" bIns="36000" anchor="b" anchorCtr="0"/>
          <a:lstStyle>
            <a:lvl1pPr marL="0" indent="0">
              <a:lnSpc>
                <a:spcPct val="110000"/>
              </a:lnSpc>
              <a:buNone/>
              <a:defRPr sz="2200" b="1">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Title</a:t>
            </a:r>
            <a:endParaRPr lang="en-US" dirty="0"/>
          </a:p>
        </p:txBody>
      </p:sp>
      <p:pic>
        <p:nvPicPr>
          <p:cNvPr id="17" name="Picture 16">
            <a:extLst>
              <a:ext uri="{FF2B5EF4-FFF2-40B4-BE49-F238E27FC236}">
                <a16:creationId xmlns:a16="http://schemas.microsoft.com/office/drawing/2014/main" id="{5E397582-FEAA-CF48-AEE3-CA82AB4F3A0C}"/>
              </a:ext>
            </a:extLst>
          </p:cNvPr>
          <p:cNvPicPr>
            <a:picLocks noChangeAspect="1"/>
          </p:cNvPicPr>
          <p:nvPr userDrawn="1"/>
        </p:nvPicPr>
        <p:blipFill>
          <a:blip r:embed="rId2"/>
          <a:stretch>
            <a:fillRect/>
          </a:stretch>
        </p:blipFill>
        <p:spPr>
          <a:xfrm>
            <a:off x="6904915" y="0"/>
            <a:ext cx="2239086" cy="5143500"/>
          </a:xfrm>
          <a:prstGeom prst="rect">
            <a:avLst/>
          </a:prstGeom>
        </p:spPr>
      </p:pic>
      <p:pic>
        <p:nvPicPr>
          <p:cNvPr id="3" name="Picture 2">
            <a:extLst>
              <a:ext uri="{FF2B5EF4-FFF2-40B4-BE49-F238E27FC236}">
                <a16:creationId xmlns:a16="http://schemas.microsoft.com/office/drawing/2014/main" id="{D55D7BA9-7F80-EC45-AF14-3BCCCBA85BD1}"/>
              </a:ext>
            </a:extLst>
          </p:cNvPr>
          <p:cNvPicPr>
            <a:picLocks noChangeAspect="1"/>
          </p:cNvPicPr>
          <p:nvPr userDrawn="1"/>
        </p:nvPicPr>
        <p:blipFill>
          <a:blip r:embed="rId3"/>
          <a:stretch>
            <a:fillRect/>
          </a:stretch>
        </p:blipFill>
        <p:spPr>
          <a:xfrm>
            <a:off x="499569" y="189042"/>
            <a:ext cx="1770666" cy="828382"/>
          </a:xfrm>
          <a:prstGeom prst="rect">
            <a:avLst/>
          </a:prstGeom>
        </p:spPr>
      </p:pic>
    </p:spTree>
    <p:extLst>
      <p:ext uri="{BB962C8B-B14F-4D97-AF65-F5344CB8AC3E}">
        <p14:creationId xmlns:p14="http://schemas.microsoft.com/office/powerpoint/2010/main" val="513751561"/>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ntent with Picture (Blu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89378AF-055D-D241-8D62-E683CC860A6C}"/>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Text Placeholder 25">
            <a:extLst>
              <a:ext uri="{FF2B5EF4-FFF2-40B4-BE49-F238E27FC236}">
                <a16:creationId xmlns:a16="http://schemas.microsoft.com/office/drawing/2014/main" id="{0CEA2FEC-24CD-1D4C-88A0-E2C282A7C77D}"/>
              </a:ext>
            </a:extLst>
          </p:cNvPr>
          <p:cNvSpPr>
            <a:spLocks noGrp="1"/>
          </p:cNvSpPr>
          <p:nvPr>
            <p:ph type="body" sz="quarter" idx="15" hasCustomPrompt="1"/>
          </p:nvPr>
        </p:nvSpPr>
        <p:spPr>
          <a:xfrm>
            <a:off x="755650" y="1120825"/>
            <a:ext cx="6696670" cy="558354"/>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p:txBody>
      </p:sp>
      <p:sp>
        <p:nvSpPr>
          <p:cNvPr id="8" name="Picture Placeholder 4">
            <a:extLst>
              <a:ext uri="{FF2B5EF4-FFF2-40B4-BE49-F238E27FC236}">
                <a16:creationId xmlns:a16="http://schemas.microsoft.com/office/drawing/2014/main" id="{B927C720-BE0E-2B4D-81EE-38A1A0CF307F}"/>
              </a:ext>
            </a:extLst>
          </p:cNvPr>
          <p:cNvSpPr>
            <a:spLocks noGrp="1"/>
          </p:cNvSpPr>
          <p:nvPr>
            <p:ph type="pic" sz="quarter" idx="16" hasCustomPrompt="1"/>
          </p:nvPr>
        </p:nvSpPr>
        <p:spPr>
          <a:xfrm>
            <a:off x="3346401" y="1923678"/>
            <a:ext cx="5040487" cy="255152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Picture Placeholder 4">
            <a:extLst>
              <a:ext uri="{FF2B5EF4-FFF2-40B4-BE49-F238E27FC236}">
                <a16:creationId xmlns:a16="http://schemas.microsoft.com/office/drawing/2014/main" id="{342307DD-9F0D-994B-8C2C-94D1643F6EE6}"/>
              </a:ext>
            </a:extLst>
          </p:cNvPr>
          <p:cNvSpPr>
            <a:spLocks noGrp="1"/>
          </p:cNvSpPr>
          <p:nvPr>
            <p:ph type="pic" sz="quarter" idx="17" hasCustomPrompt="1"/>
          </p:nvPr>
        </p:nvSpPr>
        <p:spPr>
          <a:xfrm>
            <a:off x="764351" y="1923678"/>
            <a:ext cx="2492421" cy="124256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5" name="Picture Placeholder 4">
            <a:extLst>
              <a:ext uri="{FF2B5EF4-FFF2-40B4-BE49-F238E27FC236}">
                <a16:creationId xmlns:a16="http://schemas.microsoft.com/office/drawing/2014/main" id="{7CD5F82D-6F0A-484B-8DF7-D029E57F157C}"/>
              </a:ext>
            </a:extLst>
          </p:cNvPr>
          <p:cNvSpPr>
            <a:spLocks noGrp="1"/>
          </p:cNvSpPr>
          <p:nvPr>
            <p:ph type="pic" sz="quarter" idx="18" hasCustomPrompt="1"/>
          </p:nvPr>
        </p:nvSpPr>
        <p:spPr>
          <a:xfrm>
            <a:off x="764351" y="3232360"/>
            <a:ext cx="2492421" cy="124256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6" name="Slide Number Placeholder 5">
            <a:extLst>
              <a:ext uri="{FF2B5EF4-FFF2-40B4-BE49-F238E27FC236}">
                <a16:creationId xmlns:a16="http://schemas.microsoft.com/office/drawing/2014/main" id="{D49FE1DC-EB2B-8844-A53F-55C5A34F05B8}"/>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4" name="Picture 13">
            <a:extLst>
              <a:ext uri="{FF2B5EF4-FFF2-40B4-BE49-F238E27FC236}">
                <a16:creationId xmlns:a16="http://schemas.microsoft.com/office/drawing/2014/main" id="{C03527E0-C429-A147-A996-3023A6EBD425}"/>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210796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ontent with Picture (Blue)">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A8AE8428-5B88-A948-A572-955CF8F94071}"/>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Picture Placeholder 4">
            <a:extLst>
              <a:ext uri="{FF2B5EF4-FFF2-40B4-BE49-F238E27FC236}">
                <a16:creationId xmlns:a16="http://schemas.microsoft.com/office/drawing/2014/main" id="{FE391C14-E4DE-1C42-86E1-F1F2140215E7}"/>
              </a:ext>
            </a:extLst>
          </p:cNvPr>
          <p:cNvSpPr>
            <a:spLocks noGrp="1"/>
          </p:cNvSpPr>
          <p:nvPr>
            <p:ph type="pic" sz="quarter" idx="16" hasCustomPrompt="1"/>
          </p:nvPr>
        </p:nvSpPr>
        <p:spPr>
          <a:xfrm>
            <a:off x="755650" y="1692769"/>
            <a:ext cx="1812298" cy="1811148"/>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8" name="Picture Placeholder 4">
            <a:extLst>
              <a:ext uri="{FF2B5EF4-FFF2-40B4-BE49-F238E27FC236}">
                <a16:creationId xmlns:a16="http://schemas.microsoft.com/office/drawing/2014/main" id="{713EA97B-E059-4940-97E0-CE1F06CF3F5A}"/>
              </a:ext>
            </a:extLst>
          </p:cNvPr>
          <p:cNvSpPr>
            <a:spLocks noGrp="1"/>
          </p:cNvSpPr>
          <p:nvPr>
            <p:ph type="pic" sz="quarter" idx="17" hasCustomPrompt="1"/>
          </p:nvPr>
        </p:nvSpPr>
        <p:spPr>
          <a:xfrm>
            <a:off x="2693507" y="1692769"/>
            <a:ext cx="1812298" cy="1811148"/>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Picture Placeholder 4">
            <a:extLst>
              <a:ext uri="{FF2B5EF4-FFF2-40B4-BE49-F238E27FC236}">
                <a16:creationId xmlns:a16="http://schemas.microsoft.com/office/drawing/2014/main" id="{D20727D8-F8DF-C645-A1E8-E0E296398FB0}"/>
              </a:ext>
            </a:extLst>
          </p:cNvPr>
          <p:cNvSpPr>
            <a:spLocks noGrp="1"/>
          </p:cNvSpPr>
          <p:nvPr>
            <p:ph type="pic" sz="quarter" idx="18" hasCustomPrompt="1"/>
          </p:nvPr>
        </p:nvSpPr>
        <p:spPr>
          <a:xfrm>
            <a:off x="4631364" y="1692769"/>
            <a:ext cx="1812298" cy="1811148"/>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5" name="Picture Placeholder 4">
            <a:extLst>
              <a:ext uri="{FF2B5EF4-FFF2-40B4-BE49-F238E27FC236}">
                <a16:creationId xmlns:a16="http://schemas.microsoft.com/office/drawing/2014/main" id="{9C089432-9984-7149-9EAD-B18F7D4432F9}"/>
              </a:ext>
            </a:extLst>
          </p:cNvPr>
          <p:cNvSpPr>
            <a:spLocks noGrp="1"/>
          </p:cNvSpPr>
          <p:nvPr>
            <p:ph type="pic" sz="quarter" idx="19" hasCustomPrompt="1"/>
          </p:nvPr>
        </p:nvSpPr>
        <p:spPr>
          <a:xfrm>
            <a:off x="6569221" y="1692769"/>
            <a:ext cx="1812298" cy="1811148"/>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6" name="Text Placeholder 23">
            <a:extLst>
              <a:ext uri="{FF2B5EF4-FFF2-40B4-BE49-F238E27FC236}">
                <a16:creationId xmlns:a16="http://schemas.microsoft.com/office/drawing/2014/main" id="{48BEB402-7B14-8B4B-AFDE-91B98AACBFB5}"/>
              </a:ext>
            </a:extLst>
          </p:cNvPr>
          <p:cNvSpPr>
            <a:spLocks noGrp="1"/>
          </p:cNvSpPr>
          <p:nvPr>
            <p:ph type="body" sz="quarter" idx="14" hasCustomPrompt="1"/>
          </p:nvPr>
        </p:nvSpPr>
        <p:spPr>
          <a:xfrm>
            <a:off x="771524" y="3608106"/>
            <a:ext cx="1796424"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17" name="Text Placeholder 23">
            <a:extLst>
              <a:ext uri="{FF2B5EF4-FFF2-40B4-BE49-F238E27FC236}">
                <a16:creationId xmlns:a16="http://schemas.microsoft.com/office/drawing/2014/main" id="{1BADF6A0-9C22-894D-9428-4E84E1C88915}"/>
              </a:ext>
            </a:extLst>
          </p:cNvPr>
          <p:cNvSpPr>
            <a:spLocks noGrp="1"/>
          </p:cNvSpPr>
          <p:nvPr>
            <p:ph type="body" sz="quarter" idx="20" hasCustomPrompt="1"/>
          </p:nvPr>
        </p:nvSpPr>
        <p:spPr>
          <a:xfrm>
            <a:off x="2693507" y="3608106"/>
            <a:ext cx="1796424"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18" name="Text Placeholder 23">
            <a:extLst>
              <a:ext uri="{FF2B5EF4-FFF2-40B4-BE49-F238E27FC236}">
                <a16:creationId xmlns:a16="http://schemas.microsoft.com/office/drawing/2014/main" id="{14FE5E04-CFC0-9A46-8042-F66585FCCF26}"/>
              </a:ext>
            </a:extLst>
          </p:cNvPr>
          <p:cNvSpPr>
            <a:spLocks noGrp="1"/>
          </p:cNvSpPr>
          <p:nvPr>
            <p:ph type="body" sz="quarter" idx="21" hasCustomPrompt="1"/>
          </p:nvPr>
        </p:nvSpPr>
        <p:spPr>
          <a:xfrm>
            <a:off x="4621262" y="3608106"/>
            <a:ext cx="1796424"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19" name="Text Placeholder 23">
            <a:extLst>
              <a:ext uri="{FF2B5EF4-FFF2-40B4-BE49-F238E27FC236}">
                <a16:creationId xmlns:a16="http://schemas.microsoft.com/office/drawing/2014/main" id="{CA0DEA87-01CA-6B44-8E33-57E5996C9441}"/>
              </a:ext>
            </a:extLst>
          </p:cNvPr>
          <p:cNvSpPr>
            <a:spLocks noGrp="1"/>
          </p:cNvSpPr>
          <p:nvPr>
            <p:ph type="body" sz="quarter" idx="22" hasCustomPrompt="1"/>
          </p:nvPr>
        </p:nvSpPr>
        <p:spPr>
          <a:xfrm>
            <a:off x="6569221" y="3608106"/>
            <a:ext cx="1796424"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20" name="Text Placeholder 23">
            <a:extLst>
              <a:ext uri="{FF2B5EF4-FFF2-40B4-BE49-F238E27FC236}">
                <a16:creationId xmlns:a16="http://schemas.microsoft.com/office/drawing/2014/main" id="{83572F05-DDF1-DE44-82B1-350460D09CF6}"/>
              </a:ext>
            </a:extLst>
          </p:cNvPr>
          <p:cNvSpPr>
            <a:spLocks noGrp="1"/>
          </p:cNvSpPr>
          <p:nvPr>
            <p:ph type="body" sz="quarter" idx="23" hasCustomPrompt="1"/>
          </p:nvPr>
        </p:nvSpPr>
        <p:spPr>
          <a:xfrm>
            <a:off x="771524" y="4083100"/>
            <a:ext cx="1796424" cy="698584"/>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1" name="Text Placeholder 23">
            <a:extLst>
              <a:ext uri="{FF2B5EF4-FFF2-40B4-BE49-F238E27FC236}">
                <a16:creationId xmlns:a16="http://schemas.microsoft.com/office/drawing/2014/main" id="{30545FCA-9088-5241-AF3D-D5DB56BA0029}"/>
              </a:ext>
            </a:extLst>
          </p:cNvPr>
          <p:cNvSpPr>
            <a:spLocks noGrp="1"/>
          </p:cNvSpPr>
          <p:nvPr>
            <p:ph type="body" sz="quarter" idx="24" hasCustomPrompt="1"/>
          </p:nvPr>
        </p:nvSpPr>
        <p:spPr>
          <a:xfrm>
            <a:off x="2693507" y="4083100"/>
            <a:ext cx="1796424" cy="698584"/>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2" name="Text Placeholder 23">
            <a:extLst>
              <a:ext uri="{FF2B5EF4-FFF2-40B4-BE49-F238E27FC236}">
                <a16:creationId xmlns:a16="http://schemas.microsoft.com/office/drawing/2014/main" id="{AE3F50DC-F049-A346-804D-DCCDBEB050D7}"/>
              </a:ext>
            </a:extLst>
          </p:cNvPr>
          <p:cNvSpPr>
            <a:spLocks noGrp="1"/>
          </p:cNvSpPr>
          <p:nvPr>
            <p:ph type="body" sz="quarter" idx="25" hasCustomPrompt="1"/>
          </p:nvPr>
        </p:nvSpPr>
        <p:spPr>
          <a:xfrm>
            <a:off x="4621262" y="4083100"/>
            <a:ext cx="1796424" cy="698584"/>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3" name="Text Placeholder 23">
            <a:extLst>
              <a:ext uri="{FF2B5EF4-FFF2-40B4-BE49-F238E27FC236}">
                <a16:creationId xmlns:a16="http://schemas.microsoft.com/office/drawing/2014/main" id="{BFCCC94C-38B4-6B4C-B9D7-72035C7487E4}"/>
              </a:ext>
            </a:extLst>
          </p:cNvPr>
          <p:cNvSpPr>
            <a:spLocks noGrp="1"/>
          </p:cNvSpPr>
          <p:nvPr>
            <p:ph type="body" sz="quarter" idx="26" hasCustomPrompt="1"/>
          </p:nvPr>
        </p:nvSpPr>
        <p:spPr>
          <a:xfrm>
            <a:off x="6569221" y="4083100"/>
            <a:ext cx="1796424" cy="698584"/>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4" name="Text Placeholder 2">
            <a:extLst>
              <a:ext uri="{FF2B5EF4-FFF2-40B4-BE49-F238E27FC236}">
                <a16:creationId xmlns:a16="http://schemas.microsoft.com/office/drawing/2014/main" id="{00E4FB42-3B92-7242-B7ED-313591EA4FDF}"/>
              </a:ext>
            </a:extLst>
          </p:cNvPr>
          <p:cNvSpPr>
            <a:spLocks noGrp="1"/>
          </p:cNvSpPr>
          <p:nvPr>
            <p:ph type="body" idx="1" hasCustomPrompt="1"/>
          </p:nvPr>
        </p:nvSpPr>
        <p:spPr>
          <a:xfrm>
            <a:off x="755650" y="1120825"/>
            <a:ext cx="6696670" cy="313350"/>
          </a:xfrm>
          <a:prstGeom prst="rect">
            <a:avLst/>
          </a:prstGeom>
        </p:spPr>
        <p:txBody>
          <a:bodyPr lIns="0" tIns="0" rIns="0" bIns="36000">
            <a:spAutoFit/>
          </a:bodyPr>
          <a:lstStyle>
            <a:lvl1pPr marL="0" indent="0">
              <a:lnSpc>
                <a:spcPct val="100000"/>
              </a:lnSpc>
              <a:buNone/>
              <a:defRPr sz="1800" b="1">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r>
              <a:rPr lang="zh-TW" altLang="en-US" dirty="0"/>
              <a:t> </a:t>
            </a:r>
            <a:r>
              <a:rPr lang="en-US" altLang="zh-TW" dirty="0"/>
              <a:t>(first</a:t>
            </a:r>
            <a:r>
              <a:rPr lang="zh-TW" altLang="en-US" dirty="0"/>
              <a:t> </a:t>
            </a:r>
            <a:r>
              <a:rPr lang="en-US" altLang="zh-TW" dirty="0"/>
              <a:t>level)</a:t>
            </a:r>
            <a:endParaRPr lang="en-US" dirty="0"/>
          </a:p>
        </p:txBody>
      </p:sp>
      <p:sp>
        <p:nvSpPr>
          <p:cNvPr id="25" name="Slide Number Placeholder 5">
            <a:extLst>
              <a:ext uri="{FF2B5EF4-FFF2-40B4-BE49-F238E27FC236}">
                <a16:creationId xmlns:a16="http://schemas.microsoft.com/office/drawing/2014/main" id="{A1FD961D-86F0-DF44-B085-CF74A976666D}"/>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26" name="Picture 25">
            <a:extLst>
              <a:ext uri="{FF2B5EF4-FFF2-40B4-BE49-F238E27FC236}">
                <a16:creationId xmlns:a16="http://schemas.microsoft.com/office/drawing/2014/main" id="{89478BE0-064A-B74A-9D61-100568EF6E0F}"/>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887585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Blu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61CC4EF-5E72-AD44-B58E-3DF98BF6082D}"/>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Text Placeholder 25">
            <a:extLst>
              <a:ext uri="{FF2B5EF4-FFF2-40B4-BE49-F238E27FC236}">
                <a16:creationId xmlns:a16="http://schemas.microsoft.com/office/drawing/2014/main" id="{E853D120-A17D-B443-9058-C6892C0DD6BD}"/>
              </a:ext>
            </a:extLst>
          </p:cNvPr>
          <p:cNvSpPr>
            <a:spLocks noGrp="1"/>
          </p:cNvSpPr>
          <p:nvPr>
            <p:ph type="body" sz="quarter" idx="15" hasCustomPrompt="1"/>
          </p:nvPr>
        </p:nvSpPr>
        <p:spPr>
          <a:xfrm>
            <a:off x="755650" y="1120825"/>
            <a:ext cx="3672334" cy="3764360"/>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8" name="Picture Placeholder 4">
            <a:extLst>
              <a:ext uri="{FF2B5EF4-FFF2-40B4-BE49-F238E27FC236}">
                <a16:creationId xmlns:a16="http://schemas.microsoft.com/office/drawing/2014/main" id="{8F44AD2E-0458-6A4D-BC38-0C199525AA71}"/>
              </a:ext>
            </a:extLst>
          </p:cNvPr>
          <p:cNvSpPr>
            <a:spLocks noGrp="1"/>
          </p:cNvSpPr>
          <p:nvPr>
            <p:ph type="pic" sz="quarter" idx="16" hasCustomPrompt="1"/>
          </p:nvPr>
        </p:nvSpPr>
        <p:spPr>
          <a:xfrm>
            <a:off x="4788024" y="1110294"/>
            <a:ext cx="360032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Text Placeholder 25">
            <a:extLst>
              <a:ext uri="{FF2B5EF4-FFF2-40B4-BE49-F238E27FC236}">
                <a16:creationId xmlns:a16="http://schemas.microsoft.com/office/drawing/2014/main" id="{59AF582F-F5E7-2C4A-8122-DF8A2753BDFE}"/>
              </a:ext>
            </a:extLst>
          </p:cNvPr>
          <p:cNvSpPr>
            <a:spLocks noGrp="1"/>
          </p:cNvSpPr>
          <p:nvPr>
            <p:ph type="body" sz="quarter" idx="19" hasCustomPrompt="1"/>
          </p:nvPr>
        </p:nvSpPr>
        <p:spPr>
          <a:xfrm>
            <a:off x="4788024" y="4227934"/>
            <a:ext cx="3600326" cy="192485"/>
          </a:xfrm>
          <a:prstGeom prst="rect">
            <a:avLst/>
          </a:prstGeom>
        </p:spPr>
        <p:txBody>
          <a:bodyPr lIns="0" tIns="0" rIns="0" bIns="36000">
            <a:spAutoFit/>
          </a:bodyPr>
          <a:lstStyle>
            <a:lvl1pPr marL="171450" indent="-171450">
              <a:lnSpc>
                <a:spcPct val="110000"/>
              </a:lnSpc>
              <a:buFontTx/>
              <a:buBlip>
                <a:blip r:embed="rId4"/>
              </a:buBlip>
              <a:defRPr sz="1000" i="1">
                <a:solidFill>
                  <a:schemeClr val="accent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sp>
        <p:nvSpPr>
          <p:cNvPr id="15" name="Slide Number Placeholder 5">
            <a:extLst>
              <a:ext uri="{FF2B5EF4-FFF2-40B4-BE49-F238E27FC236}">
                <a16:creationId xmlns:a16="http://schemas.microsoft.com/office/drawing/2014/main" id="{A63B63A7-DF80-C942-BBB2-CC16244C7B2D}"/>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0" name="Picture 9">
            <a:extLst>
              <a:ext uri="{FF2B5EF4-FFF2-40B4-BE49-F238E27FC236}">
                <a16:creationId xmlns:a16="http://schemas.microsoft.com/office/drawing/2014/main" id="{D05BC39D-222D-6B4C-8A60-86E6AB0429D5}"/>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018779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045D30-4B04-1540-9C2B-1D0F8E6AB3C5}"/>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Chart Placeholder 10">
            <a:extLst>
              <a:ext uri="{FF2B5EF4-FFF2-40B4-BE49-F238E27FC236}">
                <a16:creationId xmlns:a16="http://schemas.microsoft.com/office/drawing/2014/main" id="{684BBC84-6A71-2244-824F-1CD557146A42}"/>
              </a:ext>
            </a:extLst>
          </p:cNvPr>
          <p:cNvSpPr>
            <a:spLocks noGrp="1"/>
          </p:cNvSpPr>
          <p:nvPr>
            <p:ph type="chart" sz="quarter" idx="13" hasCustomPrompt="1"/>
          </p:nvPr>
        </p:nvSpPr>
        <p:spPr>
          <a:xfrm>
            <a:off x="755650" y="987574"/>
            <a:ext cx="7632700" cy="3671739"/>
          </a:xfrm>
          <a:prstGeom prst="rect">
            <a:avLst/>
          </a:prstGeom>
        </p:spPr>
        <p:txBody>
          <a:bodyPr>
            <a:normAutofit/>
          </a:bodyPr>
          <a:lstStyle>
            <a:lvl1pPr marL="0" indent="0">
              <a:buNone/>
              <a:defRPr sz="1800">
                <a:solidFill>
                  <a:srgbClr val="586065"/>
                </a:solidFill>
              </a:defRPr>
            </a:lvl1pPr>
          </a:lstStyle>
          <a:p>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Chart</a:t>
            </a:r>
            <a:endParaRPr lang="en-US" dirty="0"/>
          </a:p>
        </p:txBody>
      </p:sp>
      <p:sp>
        <p:nvSpPr>
          <p:cNvPr id="8" name="Slide Number Placeholder 5">
            <a:extLst>
              <a:ext uri="{FF2B5EF4-FFF2-40B4-BE49-F238E27FC236}">
                <a16:creationId xmlns:a16="http://schemas.microsoft.com/office/drawing/2014/main" id="{628C1A30-81A8-2B4A-A778-D2EAAE6E97F3}"/>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9" name="Picture 8">
            <a:extLst>
              <a:ext uri="{FF2B5EF4-FFF2-40B4-BE49-F238E27FC236}">
                <a16:creationId xmlns:a16="http://schemas.microsoft.com/office/drawing/2014/main" id="{504371B0-047B-0840-AD49-E5E0DFE2F8B7}"/>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2485745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hart (Blu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0C161DC-53F0-6844-9C65-EF66F31A2BEF}"/>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Chart Placeholder 10">
            <a:extLst>
              <a:ext uri="{FF2B5EF4-FFF2-40B4-BE49-F238E27FC236}">
                <a16:creationId xmlns:a16="http://schemas.microsoft.com/office/drawing/2014/main" id="{1766127F-17D4-904B-AB4B-9B84EA682F94}"/>
              </a:ext>
            </a:extLst>
          </p:cNvPr>
          <p:cNvSpPr>
            <a:spLocks noGrp="1"/>
          </p:cNvSpPr>
          <p:nvPr>
            <p:ph type="chart" sz="quarter" idx="13" hasCustomPrompt="1"/>
          </p:nvPr>
        </p:nvSpPr>
        <p:spPr>
          <a:xfrm>
            <a:off x="4283968" y="987574"/>
            <a:ext cx="4104382" cy="3671739"/>
          </a:xfrm>
          <a:prstGeom prst="rect">
            <a:avLst/>
          </a:prstGeom>
        </p:spPr>
        <p:txBody>
          <a:bodyPr>
            <a:normAutofit/>
          </a:bodyPr>
          <a:lstStyle>
            <a:lvl1pPr marL="0" indent="0">
              <a:buNone/>
              <a:defRPr sz="1800">
                <a:solidFill>
                  <a:srgbClr val="586065"/>
                </a:solidFill>
              </a:defRPr>
            </a:lvl1pPr>
          </a:lstStyle>
          <a:p>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Chart</a:t>
            </a:r>
            <a:endParaRPr lang="en-US" dirty="0"/>
          </a:p>
        </p:txBody>
      </p:sp>
      <p:sp>
        <p:nvSpPr>
          <p:cNvPr id="8" name="Text Placeholder 23">
            <a:extLst>
              <a:ext uri="{FF2B5EF4-FFF2-40B4-BE49-F238E27FC236}">
                <a16:creationId xmlns:a16="http://schemas.microsoft.com/office/drawing/2014/main" id="{D4A7A1FD-A1B7-6B45-BFE7-3855F4BA54D8}"/>
              </a:ext>
            </a:extLst>
          </p:cNvPr>
          <p:cNvSpPr>
            <a:spLocks noGrp="1"/>
          </p:cNvSpPr>
          <p:nvPr>
            <p:ph type="body" sz="quarter" idx="14" hasCustomPrompt="1"/>
          </p:nvPr>
        </p:nvSpPr>
        <p:spPr>
          <a:xfrm>
            <a:off x="771524" y="982136"/>
            <a:ext cx="3159819"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(third</a:t>
            </a:r>
            <a:r>
              <a:rPr lang="zh-TW" altLang="en-US" dirty="0"/>
              <a:t> </a:t>
            </a:r>
            <a:r>
              <a:rPr lang="en-US" altLang="zh-TW" dirty="0"/>
              <a:t>level)</a:t>
            </a:r>
            <a:endParaRPr lang="en-US" dirty="0"/>
          </a:p>
        </p:txBody>
      </p:sp>
      <p:sp>
        <p:nvSpPr>
          <p:cNvPr id="9" name="Text Placeholder 25">
            <a:extLst>
              <a:ext uri="{FF2B5EF4-FFF2-40B4-BE49-F238E27FC236}">
                <a16:creationId xmlns:a16="http://schemas.microsoft.com/office/drawing/2014/main" id="{D7219480-3B63-B242-89C3-FEFD07734CAD}"/>
              </a:ext>
            </a:extLst>
          </p:cNvPr>
          <p:cNvSpPr>
            <a:spLocks noGrp="1"/>
          </p:cNvSpPr>
          <p:nvPr>
            <p:ph type="body" sz="quarter" idx="15" hasCustomPrompt="1"/>
          </p:nvPr>
        </p:nvSpPr>
        <p:spPr>
          <a:xfrm>
            <a:off x="755650" y="1508766"/>
            <a:ext cx="3168278" cy="2161357"/>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15" name="Slide Number Placeholder 5">
            <a:extLst>
              <a:ext uri="{FF2B5EF4-FFF2-40B4-BE49-F238E27FC236}">
                <a16:creationId xmlns:a16="http://schemas.microsoft.com/office/drawing/2014/main" id="{1FEE331E-D227-E647-9086-91D0F888DA15}"/>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0" name="Picture 9">
            <a:extLst>
              <a:ext uri="{FF2B5EF4-FFF2-40B4-BE49-F238E27FC236}">
                <a16:creationId xmlns:a16="http://schemas.microsoft.com/office/drawing/2014/main" id="{063DD45E-79BB-EC45-81EC-BA29116D17B1}"/>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313495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DAA957-1071-3A4B-8D3D-4E4AEEB1153E}"/>
              </a:ext>
            </a:extLst>
          </p:cNvPr>
          <p:cNvSpPr/>
          <p:nvPr userDrawn="1"/>
        </p:nvSpPr>
        <p:spPr>
          <a:xfrm>
            <a:off x="0" y="1203325"/>
            <a:ext cx="9144000" cy="394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rgbClr val="006CB4"/>
                </a:solidFill>
              </a:rPr>
              <a:t>v</a:t>
            </a:r>
            <a:endParaRPr lang="en-US" dirty="0">
              <a:solidFill>
                <a:srgbClr val="006CB4"/>
              </a:solidFill>
            </a:endParaRPr>
          </a:p>
        </p:txBody>
      </p:sp>
      <p:sp>
        <p:nvSpPr>
          <p:cNvPr id="7" name="Title 1">
            <a:extLst>
              <a:ext uri="{FF2B5EF4-FFF2-40B4-BE49-F238E27FC236}">
                <a16:creationId xmlns:a16="http://schemas.microsoft.com/office/drawing/2014/main" id="{C6DC6E06-4C4C-1346-A4D5-52FA8F50EAA6}"/>
              </a:ext>
            </a:extLst>
          </p:cNvPr>
          <p:cNvSpPr txBox="1">
            <a:spLocks/>
          </p:cNvSpPr>
          <p:nvPr userDrawn="1"/>
        </p:nvSpPr>
        <p:spPr>
          <a:xfrm>
            <a:off x="745396" y="1578848"/>
            <a:ext cx="2746484" cy="624152"/>
          </a:xfrm>
          <a:prstGeom prst="rect">
            <a:avLst/>
          </a:prstGeom>
        </p:spPr>
        <p:txBody>
          <a:bodyPr vert="horz" lIns="0" tIns="31107" rIns="62215" bIns="31107" rtlCol="0" anchor="b">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ts val="2800"/>
              </a:lnSpc>
            </a:pPr>
            <a:r>
              <a:rPr lang="en-US" altLang="zh-TW" sz="3600" b="1" dirty="0">
                <a:solidFill>
                  <a:schemeClr val="bg1"/>
                </a:solidFill>
                <a:latin typeface="Arial" panose="020B0604020202020204" pitchFamily="34" charset="0"/>
                <a:cs typeface="Arial" panose="020B0604020202020204" pitchFamily="34" charset="0"/>
              </a:rPr>
              <a:t>Thank</a:t>
            </a:r>
            <a:r>
              <a:rPr lang="zh-TW" altLang="en-US" sz="3600" b="1" dirty="0">
                <a:solidFill>
                  <a:schemeClr val="bg1"/>
                </a:solidFill>
                <a:latin typeface="Arial" panose="020B0604020202020204" pitchFamily="34" charset="0"/>
                <a:cs typeface="Arial" panose="020B0604020202020204" pitchFamily="34" charset="0"/>
              </a:rPr>
              <a:t> </a:t>
            </a:r>
            <a:r>
              <a:rPr lang="en-US" altLang="zh-TW" sz="3600" b="1" dirty="0">
                <a:solidFill>
                  <a:schemeClr val="bg1"/>
                </a:solidFill>
                <a:latin typeface="Arial" panose="020B0604020202020204" pitchFamily="34" charset="0"/>
                <a:cs typeface="Arial" panose="020B0604020202020204" pitchFamily="34" charset="0"/>
              </a:rPr>
              <a:t>You</a:t>
            </a:r>
            <a:endParaRPr lang="en-US" sz="3600" b="1" dirty="0">
              <a:solidFill>
                <a:schemeClr val="bg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6FA08928-AAF6-2549-AD40-BFD5677AC211}"/>
              </a:ext>
            </a:extLst>
          </p:cNvPr>
          <p:cNvSpPr/>
          <p:nvPr userDrawn="1"/>
        </p:nvSpPr>
        <p:spPr>
          <a:xfrm>
            <a:off x="1019938" y="2557325"/>
            <a:ext cx="1418926"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(852) 3899 9983</a:t>
            </a:r>
          </a:p>
        </p:txBody>
      </p:sp>
      <p:sp>
        <p:nvSpPr>
          <p:cNvPr id="16" name="Rectangle 15">
            <a:extLst>
              <a:ext uri="{FF2B5EF4-FFF2-40B4-BE49-F238E27FC236}">
                <a16:creationId xmlns:a16="http://schemas.microsoft.com/office/drawing/2014/main" id="{21A64ADB-9918-BE4A-8BA0-2C3D902F5F89}"/>
              </a:ext>
            </a:extLst>
          </p:cNvPr>
          <p:cNvSpPr/>
          <p:nvPr userDrawn="1"/>
        </p:nvSpPr>
        <p:spPr>
          <a:xfrm>
            <a:off x="1021582" y="2984545"/>
            <a:ext cx="1418926"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(852) 3899 9993</a:t>
            </a:r>
          </a:p>
        </p:txBody>
      </p:sp>
      <p:sp>
        <p:nvSpPr>
          <p:cNvPr id="17" name="Rectangle 16">
            <a:extLst>
              <a:ext uri="{FF2B5EF4-FFF2-40B4-BE49-F238E27FC236}">
                <a16:creationId xmlns:a16="http://schemas.microsoft.com/office/drawing/2014/main" id="{8519B739-D33C-EC43-B674-A8B6C19CEE9B}"/>
              </a:ext>
            </a:extLst>
          </p:cNvPr>
          <p:cNvSpPr/>
          <p:nvPr userDrawn="1"/>
        </p:nvSpPr>
        <p:spPr>
          <a:xfrm>
            <a:off x="1023409" y="3400650"/>
            <a:ext cx="1418926"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enquiry@ia.org.hk</a:t>
            </a:r>
          </a:p>
        </p:txBody>
      </p:sp>
      <p:sp>
        <p:nvSpPr>
          <p:cNvPr id="18" name="Rectangle 17">
            <a:extLst>
              <a:ext uri="{FF2B5EF4-FFF2-40B4-BE49-F238E27FC236}">
                <a16:creationId xmlns:a16="http://schemas.microsoft.com/office/drawing/2014/main" id="{C1F19EDB-A4B5-1046-A14B-B2337720A6B4}"/>
              </a:ext>
            </a:extLst>
          </p:cNvPr>
          <p:cNvSpPr/>
          <p:nvPr userDrawn="1"/>
        </p:nvSpPr>
        <p:spPr>
          <a:xfrm>
            <a:off x="2915816" y="2557325"/>
            <a:ext cx="2180047"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www.ia.org.hk</a:t>
            </a:r>
          </a:p>
        </p:txBody>
      </p:sp>
      <p:sp>
        <p:nvSpPr>
          <p:cNvPr id="19" name="Rectangle 18">
            <a:extLst>
              <a:ext uri="{FF2B5EF4-FFF2-40B4-BE49-F238E27FC236}">
                <a16:creationId xmlns:a16="http://schemas.microsoft.com/office/drawing/2014/main" id="{3558349B-1FBD-014D-93A9-DFA762DD70E1}"/>
              </a:ext>
            </a:extLst>
          </p:cNvPr>
          <p:cNvSpPr/>
          <p:nvPr userDrawn="1"/>
        </p:nvSpPr>
        <p:spPr>
          <a:xfrm>
            <a:off x="2915816" y="2984993"/>
            <a:ext cx="2565338" cy="188450"/>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KoiSaiPoKam</a:t>
            </a:r>
          </a:p>
        </p:txBody>
      </p:sp>
      <p:pic>
        <p:nvPicPr>
          <p:cNvPr id="21" name="Picture 20">
            <a:extLst>
              <a:ext uri="{FF2B5EF4-FFF2-40B4-BE49-F238E27FC236}">
                <a16:creationId xmlns:a16="http://schemas.microsoft.com/office/drawing/2014/main" id="{18BEB09F-9E1A-B248-A9F2-B9C05DB12EC0}"/>
              </a:ext>
            </a:extLst>
          </p:cNvPr>
          <p:cNvPicPr>
            <a:picLocks noChangeAspect="1"/>
          </p:cNvPicPr>
          <p:nvPr userDrawn="1"/>
        </p:nvPicPr>
        <p:blipFill>
          <a:blip r:embed="rId2"/>
          <a:stretch>
            <a:fillRect/>
          </a:stretch>
        </p:blipFill>
        <p:spPr>
          <a:xfrm>
            <a:off x="6904915" y="0"/>
            <a:ext cx="2239086" cy="5143500"/>
          </a:xfrm>
          <a:prstGeom prst="rect">
            <a:avLst/>
          </a:prstGeom>
        </p:spPr>
      </p:pic>
      <p:pic>
        <p:nvPicPr>
          <p:cNvPr id="26" name="Picture 25">
            <a:extLst>
              <a:ext uri="{FF2B5EF4-FFF2-40B4-BE49-F238E27FC236}">
                <a16:creationId xmlns:a16="http://schemas.microsoft.com/office/drawing/2014/main" id="{B0FE3A35-7986-3245-9916-AC42D8AC79F4}"/>
              </a:ext>
            </a:extLst>
          </p:cNvPr>
          <p:cNvPicPr>
            <a:picLocks noChangeAspect="1"/>
          </p:cNvPicPr>
          <p:nvPr userDrawn="1"/>
        </p:nvPicPr>
        <p:blipFill>
          <a:blip r:embed="rId3"/>
          <a:stretch>
            <a:fillRect/>
          </a:stretch>
        </p:blipFill>
        <p:spPr>
          <a:xfrm>
            <a:off x="751955" y="3392054"/>
            <a:ext cx="231849" cy="231849"/>
          </a:xfrm>
          <a:prstGeom prst="rect">
            <a:avLst/>
          </a:prstGeom>
        </p:spPr>
      </p:pic>
      <p:pic>
        <p:nvPicPr>
          <p:cNvPr id="28" name="Picture 27">
            <a:extLst>
              <a:ext uri="{FF2B5EF4-FFF2-40B4-BE49-F238E27FC236}">
                <a16:creationId xmlns:a16="http://schemas.microsoft.com/office/drawing/2014/main" id="{895285D6-77E4-CD4E-9908-758A7179B040}"/>
              </a:ext>
            </a:extLst>
          </p:cNvPr>
          <p:cNvPicPr>
            <a:picLocks noChangeAspect="1"/>
          </p:cNvPicPr>
          <p:nvPr userDrawn="1"/>
        </p:nvPicPr>
        <p:blipFill>
          <a:blip r:embed="rId4"/>
          <a:stretch>
            <a:fillRect/>
          </a:stretch>
        </p:blipFill>
        <p:spPr>
          <a:xfrm>
            <a:off x="2626543" y="2971546"/>
            <a:ext cx="231849" cy="231849"/>
          </a:xfrm>
          <a:prstGeom prst="rect">
            <a:avLst/>
          </a:prstGeom>
        </p:spPr>
      </p:pic>
      <p:pic>
        <p:nvPicPr>
          <p:cNvPr id="29" name="Picture 28">
            <a:extLst>
              <a:ext uri="{FF2B5EF4-FFF2-40B4-BE49-F238E27FC236}">
                <a16:creationId xmlns:a16="http://schemas.microsoft.com/office/drawing/2014/main" id="{D6266140-C285-584B-B139-32F9CE6A5C08}"/>
              </a:ext>
            </a:extLst>
          </p:cNvPr>
          <p:cNvPicPr>
            <a:picLocks noChangeAspect="1"/>
          </p:cNvPicPr>
          <p:nvPr userDrawn="1"/>
        </p:nvPicPr>
        <p:blipFill>
          <a:blip r:embed="rId5"/>
          <a:stretch>
            <a:fillRect/>
          </a:stretch>
        </p:blipFill>
        <p:spPr>
          <a:xfrm>
            <a:off x="751956" y="2971631"/>
            <a:ext cx="231849" cy="231849"/>
          </a:xfrm>
          <a:prstGeom prst="rect">
            <a:avLst/>
          </a:prstGeom>
        </p:spPr>
      </p:pic>
      <p:pic>
        <p:nvPicPr>
          <p:cNvPr id="30" name="Picture 29">
            <a:extLst>
              <a:ext uri="{FF2B5EF4-FFF2-40B4-BE49-F238E27FC236}">
                <a16:creationId xmlns:a16="http://schemas.microsoft.com/office/drawing/2014/main" id="{1E77F2AE-64BB-5849-B686-AFF01882BDB0}"/>
              </a:ext>
            </a:extLst>
          </p:cNvPr>
          <p:cNvPicPr>
            <a:picLocks noChangeAspect="1"/>
          </p:cNvPicPr>
          <p:nvPr userDrawn="1"/>
        </p:nvPicPr>
        <p:blipFill>
          <a:blip r:embed="rId6"/>
          <a:stretch>
            <a:fillRect/>
          </a:stretch>
        </p:blipFill>
        <p:spPr>
          <a:xfrm>
            <a:off x="745396" y="2549072"/>
            <a:ext cx="231849" cy="231849"/>
          </a:xfrm>
          <a:prstGeom prst="rect">
            <a:avLst/>
          </a:prstGeom>
        </p:spPr>
      </p:pic>
      <p:pic>
        <p:nvPicPr>
          <p:cNvPr id="31" name="Picture 30">
            <a:extLst>
              <a:ext uri="{FF2B5EF4-FFF2-40B4-BE49-F238E27FC236}">
                <a16:creationId xmlns:a16="http://schemas.microsoft.com/office/drawing/2014/main" id="{BB4ADB31-2ACE-594D-A3A4-63AC657EE583}"/>
              </a:ext>
            </a:extLst>
          </p:cNvPr>
          <p:cNvPicPr>
            <a:picLocks noChangeAspect="1"/>
          </p:cNvPicPr>
          <p:nvPr userDrawn="1"/>
        </p:nvPicPr>
        <p:blipFill>
          <a:blip r:embed="rId7"/>
          <a:stretch>
            <a:fillRect/>
          </a:stretch>
        </p:blipFill>
        <p:spPr>
          <a:xfrm>
            <a:off x="2626542" y="2549071"/>
            <a:ext cx="231849" cy="231849"/>
          </a:xfrm>
          <a:prstGeom prst="rect">
            <a:avLst/>
          </a:prstGeom>
        </p:spPr>
      </p:pic>
      <p:pic>
        <p:nvPicPr>
          <p:cNvPr id="20" name="Picture 19">
            <a:extLst>
              <a:ext uri="{FF2B5EF4-FFF2-40B4-BE49-F238E27FC236}">
                <a16:creationId xmlns:a16="http://schemas.microsoft.com/office/drawing/2014/main" id="{36F837EB-A32A-2341-8EE7-DAFAFC889491}"/>
              </a:ext>
            </a:extLst>
          </p:cNvPr>
          <p:cNvPicPr>
            <a:picLocks noChangeAspect="1"/>
          </p:cNvPicPr>
          <p:nvPr userDrawn="1"/>
        </p:nvPicPr>
        <p:blipFill>
          <a:blip r:embed="rId8"/>
          <a:stretch>
            <a:fillRect/>
          </a:stretch>
        </p:blipFill>
        <p:spPr>
          <a:xfrm>
            <a:off x="499569" y="189042"/>
            <a:ext cx="1770666" cy="828382"/>
          </a:xfrm>
          <a:prstGeom prst="rect">
            <a:avLst/>
          </a:prstGeom>
        </p:spPr>
      </p:pic>
    </p:spTree>
    <p:extLst>
      <p:ext uri="{BB962C8B-B14F-4D97-AF65-F5344CB8AC3E}">
        <p14:creationId xmlns:p14="http://schemas.microsoft.com/office/powerpoint/2010/main" val="634361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End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DAA957-1071-3A4B-8D3D-4E4AEEB1153E}"/>
              </a:ext>
            </a:extLst>
          </p:cNvPr>
          <p:cNvSpPr/>
          <p:nvPr userDrawn="1"/>
        </p:nvSpPr>
        <p:spPr>
          <a:xfrm>
            <a:off x="0" y="1203325"/>
            <a:ext cx="9144000" cy="394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rgbClr val="006CB4"/>
                </a:solidFill>
              </a:rPr>
              <a:t>v</a:t>
            </a:r>
            <a:endParaRPr lang="en-US" dirty="0">
              <a:solidFill>
                <a:srgbClr val="006CB4"/>
              </a:solidFill>
            </a:endParaRPr>
          </a:p>
        </p:txBody>
      </p:sp>
      <p:pic>
        <p:nvPicPr>
          <p:cNvPr id="21" name="Picture 20">
            <a:extLst>
              <a:ext uri="{FF2B5EF4-FFF2-40B4-BE49-F238E27FC236}">
                <a16:creationId xmlns:a16="http://schemas.microsoft.com/office/drawing/2014/main" id="{18BEB09F-9E1A-B248-A9F2-B9C05DB12EC0}"/>
              </a:ext>
            </a:extLst>
          </p:cNvPr>
          <p:cNvPicPr>
            <a:picLocks noChangeAspect="1"/>
          </p:cNvPicPr>
          <p:nvPr userDrawn="1"/>
        </p:nvPicPr>
        <p:blipFill>
          <a:blip r:embed="rId2"/>
          <a:stretch>
            <a:fillRect/>
          </a:stretch>
        </p:blipFill>
        <p:spPr>
          <a:xfrm>
            <a:off x="6904915" y="0"/>
            <a:ext cx="2239086" cy="5143500"/>
          </a:xfrm>
          <a:prstGeom prst="rect">
            <a:avLst/>
          </a:prstGeom>
        </p:spPr>
      </p:pic>
      <p:pic>
        <p:nvPicPr>
          <p:cNvPr id="6" name="Picture 5">
            <a:extLst>
              <a:ext uri="{FF2B5EF4-FFF2-40B4-BE49-F238E27FC236}">
                <a16:creationId xmlns:a16="http://schemas.microsoft.com/office/drawing/2014/main" id="{C777E95A-32C3-D84E-86D2-39EBC31DF62C}"/>
              </a:ext>
            </a:extLst>
          </p:cNvPr>
          <p:cNvPicPr>
            <a:picLocks noChangeAspect="1"/>
          </p:cNvPicPr>
          <p:nvPr userDrawn="1"/>
        </p:nvPicPr>
        <p:blipFill>
          <a:blip r:embed="rId3"/>
          <a:stretch>
            <a:fillRect/>
          </a:stretch>
        </p:blipFill>
        <p:spPr>
          <a:xfrm>
            <a:off x="499569" y="189042"/>
            <a:ext cx="1770666" cy="828382"/>
          </a:xfrm>
          <a:prstGeom prst="rect">
            <a:avLst/>
          </a:prstGeom>
        </p:spPr>
      </p:pic>
    </p:spTree>
    <p:extLst>
      <p:ext uri="{BB962C8B-B14F-4D97-AF65-F5344CB8AC3E}">
        <p14:creationId xmlns:p14="http://schemas.microsoft.com/office/powerpoint/2010/main" val="845212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835B8-D988-A847-8566-4DA4D52B0EDA}"/>
              </a:ext>
            </a:extLst>
          </p:cNvPr>
          <p:cNvSpPr/>
          <p:nvPr userDrawn="1"/>
        </p:nvSpPr>
        <p:spPr>
          <a:xfrm>
            <a:off x="0" y="-12754"/>
            <a:ext cx="9144000" cy="51562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CB4"/>
              </a:solidFill>
            </a:endParaRPr>
          </a:p>
        </p:txBody>
      </p:sp>
      <p:sp>
        <p:nvSpPr>
          <p:cNvPr id="17" name="Title 1">
            <a:extLst>
              <a:ext uri="{FF2B5EF4-FFF2-40B4-BE49-F238E27FC236}">
                <a16:creationId xmlns:a16="http://schemas.microsoft.com/office/drawing/2014/main" id="{F9952FA3-0917-AF4B-8DF4-7F2D5D49892F}"/>
              </a:ext>
            </a:extLst>
          </p:cNvPr>
          <p:cNvSpPr>
            <a:spLocks noGrp="1"/>
          </p:cNvSpPr>
          <p:nvPr>
            <p:ph type="title" hasCustomPrompt="1"/>
          </p:nvPr>
        </p:nvSpPr>
        <p:spPr>
          <a:xfrm>
            <a:off x="755650" y="2384391"/>
            <a:ext cx="4464422" cy="374718"/>
          </a:xfrm>
          <a:prstGeom prst="rect">
            <a:avLst/>
          </a:prstGeom>
        </p:spPr>
        <p:txBody>
          <a:bodyPr lIns="0" tIns="0" rIns="36000" bIns="0" anchor="ctr" anchorCtr="0">
            <a:spAutoFit/>
          </a:bodyPr>
          <a:lstStyle>
            <a:lvl1pPr>
              <a:lnSpc>
                <a:spcPct val="110000"/>
              </a:lnSpc>
              <a:defRPr sz="2400" b="1">
                <a:solidFill>
                  <a:schemeClr val="bg1"/>
                </a:solidFill>
              </a:defRPr>
            </a:lvl1pPr>
          </a:lstStyle>
          <a:p>
            <a:r>
              <a:rPr lang="en-US" dirty="0"/>
              <a:t>Click to edit </a:t>
            </a:r>
            <a:r>
              <a:rPr lang="en-US" altLang="zh-TW" dirty="0"/>
              <a:t>Divider</a:t>
            </a:r>
            <a:r>
              <a:rPr lang="zh-TW" altLang="en-US" dirty="0"/>
              <a:t> </a:t>
            </a:r>
            <a:r>
              <a:rPr lang="en-US" altLang="zh-TW" dirty="0"/>
              <a:t>title</a:t>
            </a:r>
            <a:endParaRPr lang="en-US" dirty="0"/>
          </a:p>
        </p:txBody>
      </p:sp>
      <p:pic>
        <p:nvPicPr>
          <p:cNvPr id="4" name="Picture 3">
            <a:extLst>
              <a:ext uri="{FF2B5EF4-FFF2-40B4-BE49-F238E27FC236}">
                <a16:creationId xmlns:a16="http://schemas.microsoft.com/office/drawing/2014/main" id="{F93CDABB-9FDD-744A-9833-B1E1969B096E}"/>
              </a:ext>
            </a:extLst>
          </p:cNvPr>
          <p:cNvPicPr>
            <a:picLocks noChangeAspect="1"/>
          </p:cNvPicPr>
          <p:nvPr userDrawn="1"/>
        </p:nvPicPr>
        <p:blipFill>
          <a:blip r:embed="rId2"/>
          <a:stretch>
            <a:fillRect/>
          </a:stretch>
        </p:blipFill>
        <p:spPr>
          <a:xfrm>
            <a:off x="6904800" y="-13014"/>
            <a:ext cx="2239199" cy="5143760"/>
          </a:xfrm>
          <a:prstGeom prst="rect">
            <a:avLst/>
          </a:prstGeom>
        </p:spPr>
      </p:pic>
    </p:spTree>
    <p:extLst>
      <p:ext uri="{BB962C8B-B14F-4D97-AF65-F5344CB8AC3E}">
        <p14:creationId xmlns:p14="http://schemas.microsoft.com/office/powerpoint/2010/main" val="3765143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Gree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FEBB22-7F5B-084F-873E-705AC17D31CD}"/>
              </a:ext>
            </a:extLst>
          </p:cNvPr>
          <p:cNvPicPr>
            <a:picLocks noChangeAspect="1"/>
          </p:cNvPicPr>
          <p:nvPr userDrawn="1"/>
        </p:nvPicPr>
        <p:blipFill>
          <a:blip r:embed="rId2"/>
          <a:stretch>
            <a:fillRect/>
          </a:stretch>
        </p:blipFill>
        <p:spPr>
          <a:xfrm>
            <a:off x="0" y="1"/>
            <a:ext cx="7582237" cy="829947"/>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21" name="Picture 20">
            <a:extLst>
              <a:ext uri="{FF2B5EF4-FFF2-40B4-BE49-F238E27FC236}">
                <a16:creationId xmlns:a16="http://schemas.microsoft.com/office/drawing/2014/main" id="{4495FC62-568F-5E4B-9B46-89DBB1E6B5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48" y="4353724"/>
            <a:ext cx="755651" cy="789777"/>
          </a:xfrm>
          <a:prstGeom prst="rect">
            <a:avLst/>
          </a:prstGeom>
        </p:spPr>
      </p:pic>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pic>
        <p:nvPicPr>
          <p:cNvPr id="7" name="Picture 6">
            <a:extLst>
              <a:ext uri="{FF2B5EF4-FFF2-40B4-BE49-F238E27FC236}">
                <a16:creationId xmlns:a16="http://schemas.microsoft.com/office/drawing/2014/main" id="{73FE97F5-2C60-E24A-8D41-581D26DCA10C}"/>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973084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ction Header (Gree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4CCF012-983D-8746-B3AB-61F64B64A899}"/>
              </a:ext>
            </a:extLst>
          </p:cNvPr>
          <p:cNvPicPr>
            <a:picLocks noChangeAspect="1"/>
          </p:cNvPicPr>
          <p:nvPr userDrawn="1"/>
        </p:nvPicPr>
        <p:blipFill>
          <a:blip r:embed="rId2"/>
          <a:stretch>
            <a:fillRect/>
          </a:stretch>
        </p:blipFill>
        <p:spPr>
          <a:xfrm>
            <a:off x="0" y="1"/>
            <a:ext cx="7582237" cy="829947"/>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21" name="Picture 20">
            <a:extLst>
              <a:ext uri="{FF2B5EF4-FFF2-40B4-BE49-F238E27FC236}">
                <a16:creationId xmlns:a16="http://schemas.microsoft.com/office/drawing/2014/main" id="{4495FC62-568F-5E4B-9B46-89DBB1E6B5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48" y="4353724"/>
            <a:ext cx="755651" cy="789777"/>
          </a:xfrm>
          <a:prstGeom prst="rect">
            <a:avLst/>
          </a:prstGeom>
        </p:spPr>
      </p:pic>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9" name="Text Placeholder 2">
            <a:extLst>
              <a:ext uri="{FF2B5EF4-FFF2-40B4-BE49-F238E27FC236}">
                <a16:creationId xmlns:a16="http://schemas.microsoft.com/office/drawing/2014/main" id="{43867B93-CE1F-A049-9A68-552669592F47}"/>
              </a:ext>
            </a:extLst>
          </p:cNvPr>
          <p:cNvSpPr>
            <a:spLocks noGrp="1"/>
          </p:cNvSpPr>
          <p:nvPr>
            <p:ph type="body" idx="1" hasCustomPrompt="1"/>
          </p:nvPr>
        </p:nvSpPr>
        <p:spPr>
          <a:xfrm>
            <a:off x="755650" y="1120825"/>
            <a:ext cx="6697928" cy="317454"/>
          </a:xfrm>
          <a:prstGeom prst="rect">
            <a:avLst/>
          </a:prstGeom>
        </p:spPr>
        <p:txBody>
          <a:bodyPr lIns="0" tIns="0" rIns="0" bIns="36000">
            <a:spAutoFit/>
          </a:bodyPr>
          <a:lstStyle>
            <a:lvl1pPr marL="0" indent="0">
              <a:lnSpc>
                <a:spcPct val="110000"/>
              </a:lnSpc>
              <a:buNone/>
              <a:defRPr sz="1800" b="1">
                <a:solidFill>
                  <a:schemeClr val="accent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r>
              <a:rPr lang="zh-TW" altLang="en-US" dirty="0"/>
              <a:t> </a:t>
            </a:r>
            <a:r>
              <a:rPr lang="en-US" altLang="zh-TW" dirty="0"/>
              <a:t>(first</a:t>
            </a:r>
            <a:r>
              <a:rPr lang="zh-TW" altLang="en-US" dirty="0"/>
              <a:t> </a:t>
            </a:r>
            <a:r>
              <a:rPr lang="en-US" altLang="zh-TW" dirty="0"/>
              <a:t>level)</a:t>
            </a:r>
            <a:endParaRPr lang="en-US" dirty="0"/>
          </a:p>
        </p:txBody>
      </p:sp>
      <p:sp>
        <p:nvSpPr>
          <p:cNvPr id="13" name="Text Placeholder 16">
            <a:extLst>
              <a:ext uri="{FF2B5EF4-FFF2-40B4-BE49-F238E27FC236}">
                <a16:creationId xmlns:a16="http://schemas.microsoft.com/office/drawing/2014/main" id="{89B18D75-14CA-574E-AC80-A44527EE36F2}"/>
              </a:ext>
            </a:extLst>
          </p:cNvPr>
          <p:cNvSpPr>
            <a:spLocks noGrp="1"/>
          </p:cNvSpPr>
          <p:nvPr>
            <p:ph type="body" sz="quarter" idx="13" hasCustomPrompt="1"/>
          </p:nvPr>
        </p:nvSpPr>
        <p:spPr>
          <a:xfrm>
            <a:off x="755650" y="1693079"/>
            <a:ext cx="6697927" cy="286164"/>
          </a:xfrm>
          <a:prstGeom prst="rect">
            <a:avLst/>
          </a:prstGeom>
        </p:spPr>
        <p:txBody>
          <a:bodyPr lIns="0" tIns="0" rIns="0" bIns="36000">
            <a:spAutoFit/>
          </a:bodyPr>
          <a:lstStyle>
            <a:lvl1pPr marL="0" indent="0">
              <a:lnSpc>
                <a:spcPct val="110000"/>
              </a:lnSpc>
              <a:buNone/>
              <a:defRPr sz="1600" b="1">
                <a:solidFill>
                  <a:schemeClr val="tx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(second</a:t>
            </a:r>
            <a:r>
              <a:rPr lang="zh-TW" altLang="en-US" dirty="0"/>
              <a:t> </a:t>
            </a:r>
            <a:r>
              <a:rPr lang="en-US" altLang="zh-TW" dirty="0"/>
              <a:t>level)</a:t>
            </a:r>
            <a:endParaRPr lang="en-US" dirty="0"/>
          </a:p>
        </p:txBody>
      </p:sp>
      <p:sp>
        <p:nvSpPr>
          <p:cNvPr id="15" name="Text Placeholder 23">
            <a:extLst>
              <a:ext uri="{FF2B5EF4-FFF2-40B4-BE49-F238E27FC236}">
                <a16:creationId xmlns:a16="http://schemas.microsoft.com/office/drawing/2014/main" id="{844E47CD-C813-6544-AC6E-2B593459BD4C}"/>
              </a:ext>
            </a:extLst>
          </p:cNvPr>
          <p:cNvSpPr>
            <a:spLocks noGrp="1"/>
          </p:cNvSpPr>
          <p:nvPr>
            <p:ph type="body" sz="quarter" idx="14" hasCustomPrompt="1"/>
          </p:nvPr>
        </p:nvSpPr>
        <p:spPr>
          <a:xfrm>
            <a:off x="771524" y="2261020"/>
            <a:ext cx="6680796"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(third</a:t>
            </a:r>
            <a:r>
              <a:rPr lang="zh-TW" altLang="en-US" dirty="0"/>
              <a:t> </a:t>
            </a:r>
            <a:r>
              <a:rPr lang="en-US" altLang="zh-TW" dirty="0"/>
              <a:t>level)</a:t>
            </a:r>
            <a:endParaRPr lang="en-US" dirty="0"/>
          </a:p>
        </p:txBody>
      </p:sp>
      <p:sp>
        <p:nvSpPr>
          <p:cNvPr id="16" name="Text Placeholder 25">
            <a:extLst>
              <a:ext uri="{FF2B5EF4-FFF2-40B4-BE49-F238E27FC236}">
                <a16:creationId xmlns:a16="http://schemas.microsoft.com/office/drawing/2014/main" id="{C4F5766F-AAF5-8247-A878-A48C7473BCA9}"/>
              </a:ext>
            </a:extLst>
          </p:cNvPr>
          <p:cNvSpPr>
            <a:spLocks noGrp="1"/>
          </p:cNvSpPr>
          <p:nvPr>
            <p:ph type="body" sz="quarter" idx="15" hasCustomPrompt="1"/>
          </p:nvPr>
        </p:nvSpPr>
        <p:spPr>
          <a:xfrm>
            <a:off x="755650" y="2828962"/>
            <a:ext cx="6696670" cy="1759012"/>
          </a:xfrm>
          <a:prstGeom prst="rect">
            <a:avLst/>
          </a:prstGeom>
        </p:spPr>
        <p:txBody>
          <a:bodyPr lIns="0" tIns="0" rIns="0" bIns="36000">
            <a:noAutofit/>
          </a:bodyPr>
          <a:lstStyle>
            <a:lvl1pPr marL="252000" indent="-252000">
              <a:lnSpc>
                <a:spcPct val="110000"/>
              </a:lnSpc>
              <a:buFontTx/>
              <a:buBlip>
                <a:blip r:embed="rId4"/>
              </a:buBlip>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p:txBody>
      </p:sp>
      <p:pic>
        <p:nvPicPr>
          <p:cNvPr id="18" name="Picture 17">
            <a:extLst>
              <a:ext uri="{FF2B5EF4-FFF2-40B4-BE49-F238E27FC236}">
                <a16:creationId xmlns:a16="http://schemas.microsoft.com/office/drawing/2014/main" id="{0E65CEFC-F14D-4647-AB23-4B012AF9A38C}"/>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177955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835B8-D988-A847-8566-4DA4D52B0EDA}"/>
              </a:ext>
            </a:extLst>
          </p:cNvPr>
          <p:cNvSpPr/>
          <p:nvPr userDrawn="1"/>
        </p:nvSpPr>
        <p:spPr>
          <a:xfrm>
            <a:off x="0" y="-1"/>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CB4"/>
              </a:solidFill>
            </a:endParaRPr>
          </a:p>
        </p:txBody>
      </p:sp>
      <p:pic>
        <p:nvPicPr>
          <p:cNvPr id="3" name="Picture 2">
            <a:extLst>
              <a:ext uri="{FF2B5EF4-FFF2-40B4-BE49-F238E27FC236}">
                <a16:creationId xmlns:a16="http://schemas.microsoft.com/office/drawing/2014/main" id="{3F0E0859-AAB7-F44D-825C-8EF294CED49D}"/>
              </a:ext>
            </a:extLst>
          </p:cNvPr>
          <p:cNvPicPr>
            <a:picLocks noChangeAspect="1"/>
          </p:cNvPicPr>
          <p:nvPr userDrawn="1"/>
        </p:nvPicPr>
        <p:blipFill>
          <a:blip r:embed="rId2"/>
          <a:stretch>
            <a:fillRect/>
          </a:stretch>
        </p:blipFill>
        <p:spPr>
          <a:xfrm>
            <a:off x="6910466" y="0"/>
            <a:ext cx="2233534" cy="5130746"/>
          </a:xfrm>
          <a:prstGeom prst="rect">
            <a:avLst/>
          </a:prstGeom>
        </p:spPr>
      </p:pic>
      <p:sp>
        <p:nvSpPr>
          <p:cNvPr id="17" name="Title 1">
            <a:extLst>
              <a:ext uri="{FF2B5EF4-FFF2-40B4-BE49-F238E27FC236}">
                <a16:creationId xmlns:a16="http://schemas.microsoft.com/office/drawing/2014/main" id="{F9952FA3-0917-AF4B-8DF4-7F2D5D49892F}"/>
              </a:ext>
            </a:extLst>
          </p:cNvPr>
          <p:cNvSpPr>
            <a:spLocks noGrp="1"/>
          </p:cNvSpPr>
          <p:nvPr>
            <p:ph type="title" hasCustomPrompt="1"/>
          </p:nvPr>
        </p:nvSpPr>
        <p:spPr>
          <a:xfrm>
            <a:off x="755650" y="2384391"/>
            <a:ext cx="4464422" cy="374718"/>
          </a:xfrm>
          <a:prstGeom prst="rect">
            <a:avLst/>
          </a:prstGeom>
        </p:spPr>
        <p:txBody>
          <a:bodyPr lIns="0" tIns="0" rIns="36000" bIns="0" anchor="ctr" anchorCtr="0">
            <a:spAutoFit/>
          </a:bodyPr>
          <a:lstStyle>
            <a:lvl1pPr>
              <a:lnSpc>
                <a:spcPct val="110000"/>
              </a:lnSpc>
              <a:defRPr sz="2400" b="1">
                <a:solidFill>
                  <a:schemeClr val="bg1"/>
                </a:solidFill>
              </a:defRPr>
            </a:lvl1pPr>
          </a:lstStyle>
          <a:p>
            <a:r>
              <a:rPr lang="en-US" dirty="0"/>
              <a:t>Click to edit </a:t>
            </a:r>
            <a:r>
              <a:rPr lang="en-US" altLang="zh-TW" dirty="0"/>
              <a:t>Divider</a:t>
            </a:r>
            <a:r>
              <a:rPr lang="zh-TW" altLang="en-US" dirty="0"/>
              <a:t> </a:t>
            </a:r>
            <a:r>
              <a:rPr lang="en-US" altLang="zh-TW" dirty="0"/>
              <a:t>title</a:t>
            </a:r>
            <a:endParaRPr lang="en-US" dirty="0"/>
          </a:p>
        </p:txBody>
      </p:sp>
    </p:spTree>
    <p:extLst>
      <p:ext uri="{BB962C8B-B14F-4D97-AF65-F5344CB8AC3E}">
        <p14:creationId xmlns:p14="http://schemas.microsoft.com/office/powerpoint/2010/main" val="39442909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Gree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D60C214-8ED4-FC41-B9D0-ED9AD9B7B086}"/>
              </a:ext>
            </a:extLst>
          </p:cNvPr>
          <p:cNvPicPr>
            <a:picLocks noChangeAspect="1"/>
          </p:cNvPicPr>
          <p:nvPr userDrawn="1"/>
        </p:nvPicPr>
        <p:blipFill>
          <a:blip r:embed="rId2"/>
          <a:stretch>
            <a:fillRect/>
          </a:stretch>
        </p:blipFill>
        <p:spPr>
          <a:xfrm>
            <a:off x="0" y="1"/>
            <a:ext cx="7582237" cy="829947"/>
          </a:xfrm>
          <a:prstGeom prst="rect">
            <a:avLst/>
          </a:prstGeom>
        </p:spPr>
      </p:pic>
      <p:pic>
        <p:nvPicPr>
          <p:cNvPr id="21" name="Picture 20">
            <a:extLst>
              <a:ext uri="{FF2B5EF4-FFF2-40B4-BE49-F238E27FC236}">
                <a16:creationId xmlns:a16="http://schemas.microsoft.com/office/drawing/2014/main" id="{4495FC62-568F-5E4B-9B46-89DBB1E6B5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48" y="4353724"/>
            <a:ext cx="755651" cy="789777"/>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15" name="Text Placeholder 25">
            <a:extLst>
              <a:ext uri="{FF2B5EF4-FFF2-40B4-BE49-F238E27FC236}">
                <a16:creationId xmlns:a16="http://schemas.microsoft.com/office/drawing/2014/main" id="{308F64AF-0EAB-1048-8BF9-85FB91758423}"/>
              </a:ext>
            </a:extLst>
          </p:cNvPr>
          <p:cNvSpPr>
            <a:spLocks noGrp="1"/>
          </p:cNvSpPr>
          <p:nvPr>
            <p:ph type="body" sz="quarter" idx="15" hasCustomPrompt="1"/>
          </p:nvPr>
        </p:nvSpPr>
        <p:spPr>
          <a:xfrm>
            <a:off x="755650" y="1120825"/>
            <a:ext cx="3672334" cy="3764360"/>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16" name="Picture Placeholder 4">
            <a:extLst>
              <a:ext uri="{FF2B5EF4-FFF2-40B4-BE49-F238E27FC236}">
                <a16:creationId xmlns:a16="http://schemas.microsoft.com/office/drawing/2014/main" id="{77DA7C8D-BF60-8F45-B833-13B635BC8B79}"/>
              </a:ext>
            </a:extLst>
          </p:cNvPr>
          <p:cNvSpPr>
            <a:spLocks noGrp="1"/>
          </p:cNvSpPr>
          <p:nvPr>
            <p:ph type="pic" sz="quarter" idx="16" hasCustomPrompt="1"/>
          </p:nvPr>
        </p:nvSpPr>
        <p:spPr>
          <a:xfrm>
            <a:off x="4788024" y="1110294"/>
            <a:ext cx="360032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7" name="Text Placeholder 25">
            <a:extLst>
              <a:ext uri="{FF2B5EF4-FFF2-40B4-BE49-F238E27FC236}">
                <a16:creationId xmlns:a16="http://schemas.microsoft.com/office/drawing/2014/main" id="{8E7ED937-ABEE-C74C-89C1-AACD03291C13}"/>
              </a:ext>
            </a:extLst>
          </p:cNvPr>
          <p:cNvSpPr>
            <a:spLocks noGrp="1"/>
          </p:cNvSpPr>
          <p:nvPr>
            <p:ph type="body" sz="quarter" idx="19" hasCustomPrompt="1"/>
          </p:nvPr>
        </p:nvSpPr>
        <p:spPr>
          <a:xfrm>
            <a:off x="4788024" y="4227934"/>
            <a:ext cx="3600326" cy="192485"/>
          </a:xfrm>
          <a:prstGeom prst="rect">
            <a:avLst/>
          </a:prstGeom>
        </p:spPr>
        <p:txBody>
          <a:bodyPr lIns="0" tIns="0" rIns="0" bIns="36000">
            <a:spAutoFit/>
          </a:bodyPr>
          <a:lstStyle>
            <a:lvl1pPr marL="171450" indent="-171450">
              <a:lnSpc>
                <a:spcPct val="110000"/>
              </a:lnSpc>
              <a:buFontTx/>
              <a:buBlip>
                <a:blip r:embed="rId4"/>
              </a:buBlip>
              <a:defRPr sz="1000" i="1">
                <a:solidFill>
                  <a:schemeClr val="accent2"/>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pic>
        <p:nvPicPr>
          <p:cNvPr id="13" name="Picture 12">
            <a:extLst>
              <a:ext uri="{FF2B5EF4-FFF2-40B4-BE49-F238E27FC236}">
                <a16:creationId xmlns:a16="http://schemas.microsoft.com/office/drawing/2014/main" id="{422502BF-B068-8E41-82C2-23ACC25F0F64}"/>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033940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835B8-D988-A847-8566-4DA4D52B0EDA}"/>
              </a:ext>
            </a:extLst>
          </p:cNvPr>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17" name="Title 1">
            <a:extLst>
              <a:ext uri="{FF2B5EF4-FFF2-40B4-BE49-F238E27FC236}">
                <a16:creationId xmlns:a16="http://schemas.microsoft.com/office/drawing/2014/main" id="{F9952FA3-0917-AF4B-8DF4-7F2D5D49892F}"/>
              </a:ext>
            </a:extLst>
          </p:cNvPr>
          <p:cNvSpPr>
            <a:spLocks noGrp="1"/>
          </p:cNvSpPr>
          <p:nvPr>
            <p:ph type="title" hasCustomPrompt="1"/>
          </p:nvPr>
        </p:nvSpPr>
        <p:spPr>
          <a:xfrm>
            <a:off x="755650" y="2384391"/>
            <a:ext cx="4464422" cy="374718"/>
          </a:xfrm>
          <a:prstGeom prst="rect">
            <a:avLst/>
          </a:prstGeom>
        </p:spPr>
        <p:txBody>
          <a:bodyPr lIns="0" tIns="0" rIns="36000" bIns="0" anchor="ctr" anchorCtr="0">
            <a:spAutoFit/>
          </a:bodyPr>
          <a:lstStyle>
            <a:lvl1pPr>
              <a:lnSpc>
                <a:spcPct val="110000"/>
              </a:lnSpc>
              <a:defRPr sz="2400" b="1">
                <a:solidFill>
                  <a:schemeClr val="bg1"/>
                </a:solidFill>
              </a:defRPr>
            </a:lvl1pPr>
          </a:lstStyle>
          <a:p>
            <a:r>
              <a:rPr lang="en-US" dirty="0"/>
              <a:t>Click to edit </a:t>
            </a:r>
            <a:r>
              <a:rPr lang="en-US" altLang="zh-TW" dirty="0"/>
              <a:t>Divider</a:t>
            </a:r>
            <a:r>
              <a:rPr lang="zh-TW" altLang="en-US" dirty="0"/>
              <a:t> </a:t>
            </a:r>
            <a:r>
              <a:rPr lang="en-US" altLang="zh-TW" dirty="0"/>
              <a:t>title</a:t>
            </a:r>
            <a:endParaRPr lang="en-US" dirty="0"/>
          </a:p>
        </p:txBody>
      </p:sp>
      <p:pic>
        <p:nvPicPr>
          <p:cNvPr id="3" name="Picture 2">
            <a:extLst>
              <a:ext uri="{FF2B5EF4-FFF2-40B4-BE49-F238E27FC236}">
                <a16:creationId xmlns:a16="http://schemas.microsoft.com/office/drawing/2014/main" id="{1B1DCA9F-75FF-584A-BA67-02155976ACCB}"/>
              </a:ext>
            </a:extLst>
          </p:cNvPr>
          <p:cNvPicPr>
            <a:picLocks noChangeAspect="1"/>
          </p:cNvPicPr>
          <p:nvPr userDrawn="1"/>
        </p:nvPicPr>
        <p:blipFill>
          <a:blip r:embed="rId2"/>
          <a:stretch>
            <a:fillRect/>
          </a:stretch>
        </p:blipFill>
        <p:spPr>
          <a:xfrm>
            <a:off x="6908426" y="-4686"/>
            <a:ext cx="2235573" cy="5135430"/>
          </a:xfrm>
          <a:prstGeom prst="rect">
            <a:avLst/>
          </a:prstGeom>
        </p:spPr>
      </p:pic>
    </p:spTree>
    <p:extLst>
      <p:ext uri="{BB962C8B-B14F-4D97-AF65-F5344CB8AC3E}">
        <p14:creationId xmlns:p14="http://schemas.microsoft.com/office/powerpoint/2010/main" val="924517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Oran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E67429-835A-4740-9F21-8D2C38EE0205}"/>
              </a:ext>
            </a:extLst>
          </p:cNvPr>
          <p:cNvPicPr>
            <a:picLocks noChangeAspect="1"/>
          </p:cNvPicPr>
          <p:nvPr userDrawn="1"/>
        </p:nvPicPr>
        <p:blipFill>
          <a:blip r:embed="rId2"/>
          <a:stretch>
            <a:fillRect/>
          </a:stretch>
        </p:blipFill>
        <p:spPr>
          <a:xfrm>
            <a:off x="0" y="-1395"/>
            <a:ext cx="7582244" cy="829948"/>
          </a:xfrm>
          <a:prstGeom prst="rect">
            <a:avLst/>
          </a:prstGeom>
        </p:spPr>
      </p:pic>
      <p:pic>
        <p:nvPicPr>
          <p:cNvPr id="17" name="Picture 16">
            <a:extLst>
              <a:ext uri="{FF2B5EF4-FFF2-40B4-BE49-F238E27FC236}">
                <a16:creationId xmlns:a16="http://schemas.microsoft.com/office/drawing/2014/main" id="{D1B5016C-E876-5546-A02C-F0716639EA27}"/>
              </a:ext>
            </a:extLst>
          </p:cNvPr>
          <p:cNvPicPr>
            <a:picLocks noChangeAspect="1"/>
          </p:cNvPicPr>
          <p:nvPr userDrawn="1"/>
        </p:nvPicPr>
        <p:blipFill>
          <a:blip r:embed="rId3"/>
          <a:stretch>
            <a:fillRect/>
          </a:stretch>
        </p:blipFill>
        <p:spPr>
          <a:xfrm>
            <a:off x="8388349" y="4353724"/>
            <a:ext cx="755649" cy="792213"/>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ts val="2600"/>
              </a:lnSpc>
              <a:defRPr sz="2000" b="1">
                <a:solidFill>
                  <a:schemeClr val="bg1"/>
                </a:solidFill>
              </a:defRPr>
            </a:lvl1pPr>
          </a:lstStyle>
          <a:p>
            <a:r>
              <a:rPr lang="en-US" dirty="0"/>
              <a:t>Click To Edit Title</a:t>
            </a:r>
          </a:p>
        </p:txBody>
      </p:sp>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pic>
        <p:nvPicPr>
          <p:cNvPr id="7" name="Picture 6">
            <a:extLst>
              <a:ext uri="{FF2B5EF4-FFF2-40B4-BE49-F238E27FC236}">
                <a16:creationId xmlns:a16="http://schemas.microsoft.com/office/drawing/2014/main" id="{3962B0A5-607E-1644-BEBA-8BC747C7C03E}"/>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325880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Section Header (Orang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F12A6D0-551E-FA40-9DB8-F3407D8BE685}"/>
              </a:ext>
            </a:extLst>
          </p:cNvPr>
          <p:cNvPicPr>
            <a:picLocks noChangeAspect="1"/>
          </p:cNvPicPr>
          <p:nvPr userDrawn="1"/>
        </p:nvPicPr>
        <p:blipFill>
          <a:blip r:embed="rId2"/>
          <a:stretch>
            <a:fillRect/>
          </a:stretch>
        </p:blipFill>
        <p:spPr>
          <a:xfrm>
            <a:off x="0" y="-1395"/>
            <a:ext cx="7582244" cy="829948"/>
          </a:xfrm>
          <a:prstGeom prst="rect">
            <a:avLst/>
          </a:prstGeom>
        </p:spPr>
      </p:pic>
      <p:pic>
        <p:nvPicPr>
          <p:cNvPr id="17" name="Picture 16">
            <a:extLst>
              <a:ext uri="{FF2B5EF4-FFF2-40B4-BE49-F238E27FC236}">
                <a16:creationId xmlns:a16="http://schemas.microsoft.com/office/drawing/2014/main" id="{D1B5016C-E876-5546-A02C-F0716639EA27}"/>
              </a:ext>
            </a:extLst>
          </p:cNvPr>
          <p:cNvPicPr>
            <a:picLocks noChangeAspect="1"/>
          </p:cNvPicPr>
          <p:nvPr userDrawn="1"/>
        </p:nvPicPr>
        <p:blipFill>
          <a:blip r:embed="rId3"/>
          <a:stretch>
            <a:fillRect/>
          </a:stretch>
        </p:blipFill>
        <p:spPr>
          <a:xfrm>
            <a:off x="8388349" y="4353724"/>
            <a:ext cx="755649" cy="792213"/>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18" name="Text Placeholder 2">
            <a:extLst>
              <a:ext uri="{FF2B5EF4-FFF2-40B4-BE49-F238E27FC236}">
                <a16:creationId xmlns:a16="http://schemas.microsoft.com/office/drawing/2014/main" id="{8190D940-C574-FE4F-8CCB-EAD2B1C9218D}"/>
              </a:ext>
            </a:extLst>
          </p:cNvPr>
          <p:cNvSpPr>
            <a:spLocks noGrp="1"/>
          </p:cNvSpPr>
          <p:nvPr>
            <p:ph type="body" idx="1" hasCustomPrompt="1"/>
          </p:nvPr>
        </p:nvSpPr>
        <p:spPr>
          <a:xfrm>
            <a:off x="755650" y="1120825"/>
            <a:ext cx="6697928" cy="317454"/>
          </a:xfrm>
          <a:prstGeom prst="rect">
            <a:avLst/>
          </a:prstGeom>
        </p:spPr>
        <p:txBody>
          <a:bodyPr lIns="0" tIns="0" rIns="0" bIns="36000">
            <a:spAutoFit/>
          </a:bodyPr>
          <a:lstStyle>
            <a:lvl1pPr marL="0" indent="0">
              <a:lnSpc>
                <a:spcPct val="110000"/>
              </a:lnSpc>
              <a:buNone/>
              <a:defRPr sz="1800" b="1">
                <a:solidFill>
                  <a:schemeClr val="accent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r>
              <a:rPr lang="zh-TW" altLang="en-US" dirty="0"/>
              <a:t> </a:t>
            </a:r>
            <a:r>
              <a:rPr lang="en-US" altLang="zh-TW" dirty="0"/>
              <a:t>(first</a:t>
            </a:r>
            <a:r>
              <a:rPr lang="zh-TW" altLang="en-US" dirty="0"/>
              <a:t> </a:t>
            </a:r>
            <a:r>
              <a:rPr lang="en-US" altLang="zh-TW" dirty="0"/>
              <a:t>level)</a:t>
            </a:r>
            <a:endParaRPr lang="en-US" dirty="0"/>
          </a:p>
        </p:txBody>
      </p:sp>
      <p:sp>
        <p:nvSpPr>
          <p:cNvPr id="19" name="Text Placeholder 16">
            <a:extLst>
              <a:ext uri="{FF2B5EF4-FFF2-40B4-BE49-F238E27FC236}">
                <a16:creationId xmlns:a16="http://schemas.microsoft.com/office/drawing/2014/main" id="{5E4717FE-E07D-8244-95FA-D05E25AF4FF1}"/>
              </a:ext>
            </a:extLst>
          </p:cNvPr>
          <p:cNvSpPr>
            <a:spLocks noGrp="1"/>
          </p:cNvSpPr>
          <p:nvPr>
            <p:ph type="body" sz="quarter" idx="13" hasCustomPrompt="1"/>
          </p:nvPr>
        </p:nvSpPr>
        <p:spPr>
          <a:xfrm>
            <a:off x="755650" y="1693079"/>
            <a:ext cx="6697927" cy="286164"/>
          </a:xfrm>
          <a:prstGeom prst="rect">
            <a:avLst/>
          </a:prstGeom>
        </p:spPr>
        <p:txBody>
          <a:bodyPr lIns="0" tIns="0" rIns="0" bIns="36000">
            <a:spAutoFit/>
          </a:bodyPr>
          <a:lstStyle>
            <a:lvl1pPr marL="0" indent="0">
              <a:lnSpc>
                <a:spcPct val="110000"/>
              </a:lnSpc>
              <a:buNone/>
              <a:defRPr sz="1600" b="1">
                <a:solidFill>
                  <a:schemeClr val="tx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(second</a:t>
            </a:r>
            <a:r>
              <a:rPr lang="zh-TW" altLang="en-US" dirty="0"/>
              <a:t> </a:t>
            </a:r>
            <a:r>
              <a:rPr lang="en-US" altLang="zh-TW" dirty="0"/>
              <a:t>level)</a:t>
            </a:r>
            <a:endParaRPr lang="en-US" dirty="0"/>
          </a:p>
        </p:txBody>
      </p:sp>
      <p:sp>
        <p:nvSpPr>
          <p:cNvPr id="22" name="Text Placeholder 23">
            <a:extLst>
              <a:ext uri="{FF2B5EF4-FFF2-40B4-BE49-F238E27FC236}">
                <a16:creationId xmlns:a16="http://schemas.microsoft.com/office/drawing/2014/main" id="{6E21C0BF-F3DE-F841-940D-5D964A291C79}"/>
              </a:ext>
            </a:extLst>
          </p:cNvPr>
          <p:cNvSpPr>
            <a:spLocks noGrp="1"/>
          </p:cNvSpPr>
          <p:nvPr>
            <p:ph type="body" sz="quarter" idx="14" hasCustomPrompt="1"/>
          </p:nvPr>
        </p:nvSpPr>
        <p:spPr>
          <a:xfrm>
            <a:off x="771524" y="2261020"/>
            <a:ext cx="6680796"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(third</a:t>
            </a:r>
            <a:r>
              <a:rPr lang="zh-TW" altLang="en-US" dirty="0"/>
              <a:t> </a:t>
            </a:r>
            <a:r>
              <a:rPr lang="en-US" altLang="zh-TW" dirty="0"/>
              <a:t>level)</a:t>
            </a:r>
            <a:endParaRPr lang="en-US" dirty="0"/>
          </a:p>
        </p:txBody>
      </p:sp>
      <p:sp>
        <p:nvSpPr>
          <p:cNvPr id="23" name="Text Placeholder 25">
            <a:extLst>
              <a:ext uri="{FF2B5EF4-FFF2-40B4-BE49-F238E27FC236}">
                <a16:creationId xmlns:a16="http://schemas.microsoft.com/office/drawing/2014/main" id="{A2B7D25B-44E5-0845-B137-03BC195140EE}"/>
              </a:ext>
            </a:extLst>
          </p:cNvPr>
          <p:cNvSpPr>
            <a:spLocks noGrp="1"/>
          </p:cNvSpPr>
          <p:nvPr>
            <p:ph type="body" sz="quarter" idx="15" hasCustomPrompt="1"/>
          </p:nvPr>
        </p:nvSpPr>
        <p:spPr>
          <a:xfrm>
            <a:off x="755650" y="2828962"/>
            <a:ext cx="6696670" cy="1759012"/>
          </a:xfrm>
          <a:prstGeom prst="rect">
            <a:avLst/>
          </a:prstGeom>
        </p:spPr>
        <p:txBody>
          <a:bodyPr lIns="0" tIns="0" rIns="0" bIns="36000">
            <a:noAutofit/>
          </a:bodyPr>
          <a:lstStyle>
            <a:lvl1pPr marL="252000" indent="-252000">
              <a:lnSpc>
                <a:spcPct val="110000"/>
              </a:lnSpc>
              <a:buFontTx/>
              <a:buBlip>
                <a:blip r:embed="rId4"/>
              </a:buBlip>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p:txBody>
      </p:sp>
      <p:pic>
        <p:nvPicPr>
          <p:cNvPr id="15" name="Picture 14">
            <a:extLst>
              <a:ext uri="{FF2B5EF4-FFF2-40B4-BE49-F238E27FC236}">
                <a16:creationId xmlns:a16="http://schemas.microsoft.com/office/drawing/2014/main" id="{3D0BEDC3-D78C-A344-8239-4585A7F4526A}"/>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24527121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Section Header (Orang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00D60C3-EB16-6441-9B3D-C7330061B5DE}"/>
              </a:ext>
            </a:extLst>
          </p:cNvPr>
          <p:cNvPicPr>
            <a:picLocks noChangeAspect="1"/>
          </p:cNvPicPr>
          <p:nvPr userDrawn="1"/>
        </p:nvPicPr>
        <p:blipFill>
          <a:blip r:embed="rId2"/>
          <a:stretch>
            <a:fillRect/>
          </a:stretch>
        </p:blipFill>
        <p:spPr>
          <a:xfrm>
            <a:off x="0" y="-1395"/>
            <a:ext cx="7582244" cy="829948"/>
          </a:xfrm>
          <a:prstGeom prst="rect">
            <a:avLst/>
          </a:prstGeom>
        </p:spPr>
      </p:pic>
      <p:pic>
        <p:nvPicPr>
          <p:cNvPr id="18" name="Picture 17">
            <a:extLst>
              <a:ext uri="{FF2B5EF4-FFF2-40B4-BE49-F238E27FC236}">
                <a16:creationId xmlns:a16="http://schemas.microsoft.com/office/drawing/2014/main" id="{D4A43273-00D0-FD40-A013-30A76832D04E}"/>
              </a:ext>
            </a:extLst>
          </p:cNvPr>
          <p:cNvPicPr>
            <a:picLocks noChangeAspect="1"/>
          </p:cNvPicPr>
          <p:nvPr userDrawn="1"/>
        </p:nvPicPr>
        <p:blipFill>
          <a:blip r:embed="rId3"/>
          <a:stretch>
            <a:fillRect/>
          </a:stretch>
        </p:blipFill>
        <p:spPr>
          <a:xfrm>
            <a:off x="8388349" y="4353724"/>
            <a:ext cx="755649" cy="792213"/>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15" name="Text Placeholder 25">
            <a:extLst>
              <a:ext uri="{FF2B5EF4-FFF2-40B4-BE49-F238E27FC236}">
                <a16:creationId xmlns:a16="http://schemas.microsoft.com/office/drawing/2014/main" id="{308F64AF-0EAB-1048-8BF9-85FB91758423}"/>
              </a:ext>
            </a:extLst>
          </p:cNvPr>
          <p:cNvSpPr>
            <a:spLocks noGrp="1"/>
          </p:cNvSpPr>
          <p:nvPr>
            <p:ph type="body" sz="quarter" idx="15" hasCustomPrompt="1"/>
          </p:nvPr>
        </p:nvSpPr>
        <p:spPr>
          <a:xfrm>
            <a:off x="755650" y="1120825"/>
            <a:ext cx="3672334" cy="3764360"/>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16" name="Picture Placeholder 4">
            <a:extLst>
              <a:ext uri="{FF2B5EF4-FFF2-40B4-BE49-F238E27FC236}">
                <a16:creationId xmlns:a16="http://schemas.microsoft.com/office/drawing/2014/main" id="{77DA7C8D-BF60-8F45-B833-13B635BC8B79}"/>
              </a:ext>
            </a:extLst>
          </p:cNvPr>
          <p:cNvSpPr>
            <a:spLocks noGrp="1"/>
          </p:cNvSpPr>
          <p:nvPr>
            <p:ph type="pic" sz="quarter" idx="16" hasCustomPrompt="1"/>
          </p:nvPr>
        </p:nvSpPr>
        <p:spPr>
          <a:xfrm>
            <a:off x="4788024" y="1110294"/>
            <a:ext cx="360032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3" name="Text Placeholder 25">
            <a:extLst>
              <a:ext uri="{FF2B5EF4-FFF2-40B4-BE49-F238E27FC236}">
                <a16:creationId xmlns:a16="http://schemas.microsoft.com/office/drawing/2014/main" id="{B0499304-3E11-8646-8D67-D94DC31B44FD}"/>
              </a:ext>
            </a:extLst>
          </p:cNvPr>
          <p:cNvSpPr>
            <a:spLocks noGrp="1"/>
          </p:cNvSpPr>
          <p:nvPr>
            <p:ph type="body" sz="quarter" idx="19" hasCustomPrompt="1"/>
          </p:nvPr>
        </p:nvSpPr>
        <p:spPr>
          <a:xfrm>
            <a:off x="4788024" y="4227934"/>
            <a:ext cx="3600326" cy="192485"/>
          </a:xfrm>
          <a:prstGeom prst="rect">
            <a:avLst/>
          </a:prstGeom>
        </p:spPr>
        <p:txBody>
          <a:bodyPr lIns="0" tIns="0" rIns="0" bIns="36000">
            <a:spAutoFit/>
          </a:bodyPr>
          <a:lstStyle>
            <a:lvl1pPr marL="171450" indent="-171450">
              <a:lnSpc>
                <a:spcPct val="110000"/>
              </a:lnSpc>
              <a:buFontTx/>
              <a:buBlip>
                <a:blip r:embed="rId4"/>
              </a:buBlip>
              <a:defRPr sz="1000" i="1">
                <a:solidFill>
                  <a:schemeClr val="accent3"/>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pic>
        <p:nvPicPr>
          <p:cNvPr id="10" name="Picture 9">
            <a:extLst>
              <a:ext uri="{FF2B5EF4-FFF2-40B4-BE49-F238E27FC236}">
                <a16:creationId xmlns:a16="http://schemas.microsoft.com/office/drawing/2014/main" id="{55F29CE2-E779-D14D-BCB8-094115E1A655}"/>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693409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17F9392-15A2-B443-926B-2D04F94B7893}"/>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9" name="Picture 8">
            <a:extLst>
              <a:ext uri="{FF2B5EF4-FFF2-40B4-BE49-F238E27FC236}">
                <a16:creationId xmlns:a16="http://schemas.microsoft.com/office/drawing/2014/main" id="{3D16B1EF-5AA9-D84A-81AC-BC6BE93463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15" name="Slide Number Placeholder 5">
            <a:extLst>
              <a:ext uri="{FF2B5EF4-FFF2-40B4-BE49-F238E27FC236}">
                <a16:creationId xmlns:a16="http://schemas.microsoft.com/office/drawing/2014/main" id="{3FD718A3-0F1A-B949-8A6A-458C094F7E92}"/>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pic>
        <p:nvPicPr>
          <p:cNvPr id="7" name="Picture 6">
            <a:extLst>
              <a:ext uri="{FF2B5EF4-FFF2-40B4-BE49-F238E27FC236}">
                <a16:creationId xmlns:a16="http://schemas.microsoft.com/office/drawing/2014/main" id="{FC7002A3-A6A9-8643-ABA0-8FF65356EFAB}"/>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888460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E1B20B9-0549-8D4F-BFE3-3FBB9A2D26B8}"/>
              </a:ext>
            </a:extLst>
          </p:cNvPr>
          <p:cNvPicPr>
            <a:picLocks noChangeAspect="1"/>
          </p:cNvPicPr>
          <p:nvPr userDrawn="1"/>
        </p:nvPicPr>
        <p:blipFill>
          <a:blip r:embed="rId2"/>
          <a:stretch>
            <a:fillRect/>
          </a:stretch>
        </p:blipFill>
        <p:spPr>
          <a:xfrm>
            <a:off x="0" y="2"/>
            <a:ext cx="7582237" cy="829948"/>
          </a:xfrm>
          <a:prstGeom prst="rect">
            <a:avLst/>
          </a:prstGeom>
        </p:spPr>
      </p:pic>
      <p:pic>
        <p:nvPicPr>
          <p:cNvPr id="9" name="Picture 8">
            <a:extLst>
              <a:ext uri="{FF2B5EF4-FFF2-40B4-BE49-F238E27FC236}">
                <a16:creationId xmlns:a16="http://schemas.microsoft.com/office/drawing/2014/main" id="{3D16B1EF-5AA9-D84A-81AC-BC6BE93463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15" name="Slide Number Placeholder 5">
            <a:extLst>
              <a:ext uri="{FF2B5EF4-FFF2-40B4-BE49-F238E27FC236}">
                <a16:creationId xmlns:a16="http://schemas.microsoft.com/office/drawing/2014/main" id="{3FD718A3-0F1A-B949-8A6A-458C094F7E92}"/>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7" name="Text Placeholder 2">
            <a:extLst>
              <a:ext uri="{FF2B5EF4-FFF2-40B4-BE49-F238E27FC236}">
                <a16:creationId xmlns:a16="http://schemas.microsoft.com/office/drawing/2014/main" id="{EE08E73B-8658-E946-9F77-E99FFA09E0D8}"/>
              </a:ext>
            </a:extLst>
          </p:cNvPr>
          <p:cNvSpPr>
            <a:spLocks noGrp="1"/>
          </p:cNvSpPr>
          <p:nvPr>
            <p:ph type="body" idx="1" hasCustomPrompt="1"/>
          </p:nvPr>
        </p:nvSpPr>
        <p:spPr>
          <a:xfrm>
            <a:off x="755650" y="1120825"/>
            <a:ext cx="6696670" cy="317454"/>
          </a:xfrm>
          <a:prstGeom prst="rect">
            <a:avLst/>
          </a:prstGeom>
        </p:spPr>
        <p:txBody>
          <a:bodyPr lIns="0" tIns="0" rIns="0" bIns="36000">
            <a:spAutoFit/>
          </a:bodyPr>
          <a:lstStyle>
            <a:lvl1pPr marL="0" indent="0">
              <a:lnSpc>
                <a:spcPct val="110000"/>
              </a:lnSpc>
              <a:buNone/>
              <a:defRPr sz="1800" b="1">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p>
        </p:txBody>
      </p:sp>
      <p:sp>
        <p:nvSpPr>
          <p:cNvPr id="8" name="Text Placeholder 25">
            <a:extLst>
              <a:ext uri="{FF2B5EF4-FFF2-40B4-BE49-F238E27FC236}">
                <a16:creationId xmlns:a16="http://schemas.microsoft.com/office/drawing/2014/main" id="{B4713F0B-0D70-004E-87A6-CF5F811D8C25}"/>
              </a:ext>
            </a:extLst>
          </p:cNvPr>
          <p:cNvSpPr>
            <a:spLocks noGrp="1"/>
          </p:cNvSpPr>
          <p:nvPr>
            <p:ph type="body" sz="quarter" idx="15" hasCustomPrompt="1"/>
          </p:nvPr>
        </p:nvSpPr>
        <p:spPr>
          <a:xfrm>
            <a:off x="755650" y="1780886"/>
            <a:ext cx="6697422" cy="2161357"/>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12" name="Title 1">
            <a:extLst>
              <a:ext uri="{FF2B5EF4-FFF2-40B4-BE49-F238E27FC236}">
                <a16:creationId xmlns:a16="http://schemas.microsoft.com/office/drawing/2014/main" id="{4982B407-C886-9443-AAD7-76A1E0BB555C}"/>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0" name="Picture 9">
            <a:extLst>
              <a:ext uri="{FF2B5EF4-FFF2-40B4-BE49-F238E27FC236}">
                <a16:creationId xmlns:a16="http://schemas.microsoft.com/office/drawing/2014/main" id="{4C7B27D1-CD0D-994E-8E17-126FDAAEB379}"/>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4154944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Blu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7D99FA8-AE8A-B647-8174-220828735BAE}"/>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Text Placeholder 2">
            <a:extLst>
              <a:ext uri="{FF2B5EF4-FFF2-40B4-BE49-F238E27FC236}">
                <a16:creationId xmlns:a16="http://schemas.microsoft.com/office/drawing/2014/main" id="{D28B8203-48C6-1D4C-915E-5CA410FE7F56}"/>
              </a:ext>
            </a:extLst>
          </p:cNvPr>
          <p:cNvSpPr>
            <a:spLocks noGrp="1"/>
          </p:cNvSpPr>
          <p:nvPr>
            <p:ph type="body" idx="1" hasCustomPrompt="1"/>
          </p:nvPr>
        </p:nvSpPr>
        <p:spPr>
          <a:xfrm>
            <a:off x="755650" y="1120825"/>
            <a:ext cx="6697928" cy="317454"/>
          </a:xfrm>
          <a:prstGeom prst="rect">
            <a:avLst/>
          </a:prstGeom>
        </p:spPr>
        <p:txBody>
          <a:bodyPr lIns="0" tIns="0" rIns="0" bIns="36000">
            <a:spAutoFit/>
          </a:bodyPr>
          <a:lstStyle>
            <a:lvl1pPr marL="0" indent="0">
              <a:lnSpc>
                <a:spcPct val="110000"/>
              </a:lnSpc>
              <a:buNone/>
              <a:defRPr sz="1800" b="1">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r>
              <a:rPr lang="zh-TW" altLang="en-US" dirty="0"/>
              <a:t> </a:t>
            </a:r>
            <a:r>
              <a:rPr lang="en-US" altLang="zh-TW" dirty="0"/>
              <a:t>(first</a:t>
            </a:r>
            <a:r>
              <a:rPr lang="zh-TW" altLang="en-US" dirty="0"/>
              <a:t> </a:t>
            </a:r>
            <a:r>
              <a:rPr lang="en-US" altLang="zh-TW" dirty="0"/>
              <a:t>level)</a:t>
            </a:r>
            <a:endParaRPr lang="en-US" dirty="0"/>
          </a:p>
        </p:txBody>
      </p:sp>
      <p:sp>
        <p:nvSpPr>
          <p:cNvPr id="8" name="Text Placeholder 16">
            <a:extLst>
              <a:ext uri="{FF2B5EF4-FFF2-40B4-BE49-F238E27FC236}">
                <a16:creationId xmlns:a16="http://schemas.microsoft.com/office/drawing/2014/main" id="{86A14458-4421-8745-8CD7-949ECAA5D72D}"/>
              </a:ext>
            </a:extLst>
          </p:cNvPr>
          <p:cNvSpPr>
            <a:spLocks noGrp="1"/>
          </p:cNvSpPr>
          <p:nvPr>
            <p:ph type="body" sz="quarter" idx="13" hasCustomPrompt="1"/>
          </p:nvPr>
        </p:nvSpPr>
        <p:spPr>
          <a:xfrm>
            <a:off x="755650" y="1693079"/>
            <a:ext cx="6697927" cy="286164"/>
          </a:xfrm>
          <a:prstGeom prst="rect">
            <a:avLst/>
          </a:prstGeom>
        </p:spPr>
        <p:txBody>
          <a:bodyPr lIns="0" tIns="0" rIns="0" bIns="36000">
            <a:spAutoFit/>
          </a:bodyPr>
          <a:lstStyle>
            <a:lvl1pPr marL="0" indent="0">
              <a:lnSpc>
                <a:spcPct val="110000"/>
              </a:lnSpc>
              <a:buNone/>
              <a:defRPr sz="1600" b="1">
                <a:solidFill>
                  <a:schemeClr val="tx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(second</a:t>
            </a:r>
            <a:r>
              <a:rPr lang="zh-TW" altLang="en-US" dirty="0"/>
              <a:t> </a:t>
            </a:r>
            <a:r>
              <a:rPr lang="en-US" altLang="zh-TW" dirty="0"/>
              <a:t>level)</a:t>
            </a:r>
            <a:endParaRPr lang="en-US" dirty="0"/>
          </a:p>
        </p:txBody>
      </p:sp>
      <p:sp>
        <p:nvSpPr>
          <p:cNvPr id="9" name="Text Placeholder 23">
            <a:extLst>
              <a:ext uri="{FF2B5EF4-FFF2-40B4-BE49-F238E27FC236}">
                <a16:creationId xmlns:a16="http://schemas.microsoft.com/office/drawing/2014/main" id="{843A7A65-1401-DB43-BE5D-1469B6E30232}"/>
              </a:ext>
            </a:extLst>
          </p:cNvPr>
          <p:cNvSpPr>
            <a:spLocks noGrp="1"/>
          </p:cNvSpPr>
          <p:nvPr>
            <p:ph type="body" sz="quarter" idx="14" hasCustomPrompt="1"/>
          </p:nvPr>
        </p:nvSpPr>
        <p:spPr>
          <a:xfrm>
            <a:off x="771524" y="2261020"/>
            <a:ext cx="6680796"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(third</a:t>
            </a:r>
            <a:r>
              <a:rPr lang="zh-TW" altLang="en-US" dirty="0"/>
              <a:t> </a:t>
            </a:r>
            <a:r>
              <a:rPr lang="en-US" altLang="zh-TW" dirty="0"/>
              <a:t>level)</a:t>
            </a:r>
            <a:endParaRPr lang="en-US" dirty="0"/>
          </a:p>
        </p:txBody>
      </p:sp>
      <p:sp>
        <p:nvSpPr>
          <p:cNvPr id="15" name="Text Placeholder 25">
            <a:extLst>
              <a:ext uri="{FF2B5EF4-FFF2-40B4-BE49-F238E27FC236}">
                <a16:creationId xmlns:a16="http://schemas.microsoft.com/office/drawing/2014/main" id="{FE38F8A9-DB96-174E-8B35-37AC8EF5D227}"/>
              </a:ext>
            </a:extLst>
          </p:cNvPr>
          <p:cNvSpPr>
            <a:spLocks noGrp="1"/>
          </p:cNvSpPr>
          <p:nvPr>
            <p:ph type="body" sz="quarter" idx="15" hasCustomPrompt="1"/>
          </p:nvPr>
        </p:nvSpPr>
        <p:spPr>
          <a:xfrm>
            <a:off x="755650" y="2828962"/>
            <a:ext cx="6696670" cy="1759012"/>
          </a:xfrm>
          <a:prstGeom prst="rect">
            <a:avLst/>
          </a:prstGeom>
        </p:spPr>
        <p:txBody>
          <a:bodyPr lIns="0" tIns="0" rIns="0" bIns="36000">
            <a:noAutofit/>
          </a:bodyPr>
          <a:lstStyle>
            <a:lvl1pPr marL="252000" indent="-252000">
              <a:lnSpc>
                <a:spcPct val="110000"/>
              </a:lnSpc>
              <a:buFontTx/>
              <a:buBlip>
                <a:blip r:embed="rId4"/>
              </a:buBlip>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p:txBody>
      </p:sp>
      <p:sp>
        <p:nvSpPr>
          <p:cNvPr id="16" name="Slide Number Placeholder 5">
            <a:extLst>
              <a:ext uri="{FF2B5EF4-FFF2-40B4-BE49-F238E27FC236}">
                <a16:creationId xmlns:a16="http://schemas.microsoft.com/office/drawing/2014/main" id="{552A2BE3-1EB9-B04C-A2E3-407A32047892}"/>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2" name="Picture 11">
            <a:extLst>
              <a:ext uri="{FF2B5EF4-FFF2-40B4-BE49-F238E27FC236}">
                <a16:creationId xmlns:a16="http://schemas.microsoft.com/office/drawing/2014/main" id="{C82BA230-387A-8748-AD6D-FD47C2BE4600}"/>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38323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Blue)">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FFBC4A39-0889-304B-8A8B-46E080D891B5}"/>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24" name="Rectangle 23">
            <a:extLst>
              <a:ext uri="{FF2B5EF4-FFF2-40B4-BE49-F238E27FC236}">
                <a16:creationId xmlns:a16="http://schemas.microsoft.com/office/drawing/2014/main" id="{8F3F1D19-0ECD-5646-87E6-157C79A721EA}"/>
              </a:ext>
            </a:extLst>
          </p:cNvPr>
          <p:cNvSpPr/>
          <p:nvPr userDrawn="1"/>
        </p:nvSpPr>
        <p:spPr>
          <a:xfrm>
            <a:off x="3392070" y="2174777"/>
            <a:ext cx="2387600" cy="1206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25" name="TextBox 24">
            <a:extLst>
              <a:ext uri="{FF2B5EF4-FFF2-40B4-BE49-F238E27FC236}">
                <a16:creationId xmlns:a16="http://schemas.microsoft.com/office/drawing/2014/main" id="{9560ED8F-7666-6D4A-829A-68C870805A2C}"/>
              </a:ext>
            </a:extLst>
          </p:cNvPr>
          <p:cNvSpPr txBox="1"/>
          <p:nvPr userDrawn="1"/>
        </p:nvSpPr>
        <p:spPr>
          <a:xfrm>
            <a:off x="3407325" y="2182890"/>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2</a:t>
            </a:r>
          </a:p>
        </p:txBody>
      </p:sp>
      <p:sp>
        <p:nvSpPr>
          <p:cNvPr id="26" name="Rectangle 25">
            <a:extLst>
              <a:ext uri="{FF2B5EF4-FFF2-40B4-BE49-F238E27FC236}">
                <a16:creationId xmlns:a16="http://schemas.microsoft.com/office/drawing/2014/main" id="{7A91B8EF-F4D7-B348-B943-88EE6F71B2BB}"/>
              </a:ext>
            </a:extLst>
          </p:cNvPr>
          <p:cNvSpPr/>
          <p:nvPr userDrawn="1"/>
        </p:nvSpPr>
        <p:spPr>
          <a:xfrm>
            <a:off x="3392070" y="3597498"/>
            <a:ext cx="2387600" cy="1206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7" name="TextBox 26">
            <a:extLst>
              <a:ext uri="{FF2B5EF4-FFF2-40B4-BE49-F238E27FC236}">
                <a16:creationId xmlns:a16="http://schemas.microsoft.com/office/drawing/2014/main" id="{C981159B-78A2-0B47-BAE0-8FAC082DEDFD}"/>
              </a:ext>
            </a:extLst>
          </p:cNvPr>
          <p:cNvSpPr txBox="1"/>
          <p:nvPr userDrawn="1"/>
        </p:nvSpPr>
        <p:spPr>
          <a:xfrm>
            <a:off x="3407325" y="3605611"/>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5</a:t>
            </a:r>
          </a:p>
        </p:txBody>
      </p:sp>
      <p:sp>
        <p:nvSpPr>
          <p:cNvPr id="28" name="Rectangle 27">
            <a:extLst>
              <a:ext uri="{FF2B5EF4-FFF2-40B4-BE49-F238E27FC236}">
                <a16:creationId xmlns:a16="http://schemas.microsoft.com/office/drawing/2014/main" id="{48DA2DA3-9809-1A4A-BB49-1CD594F6F736}"/>
              </a:ext>
            </a:extLst>
          </p:cNvPr>
          <p:cNvSpPr/>
          <p:nvPr userDrawn="1"/>
        </p:nvSpPr>
        <p:spPr>
          <a:xfrm>
            <a:off x="756828" y="2174777"/>
            <a:ext cx="2387600" cy="1206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9" name="TextBox 28">
            <a:extLst>
              <a:ext uri="{FF2B5EF4-FFF2-40B4-BE49-F238E27FC236}">
                <a16:creationId xmlns:a16="http://schemas.microsoft.com/office/drawing/2014/main" id="{E9535CFD-8EDE-2149-8616-FD04C639CC9B}"/>
              </a:ext>
            </a:extLst>
          </p:cNvPr>
          <p:cNvSpPr txBox="1"/>
          <p:nvPr userDrawn="1"/>
        </p:nvSpPr>
        <p:spPr>
          <a:xfrm>
            <a:off x="772083" y="2182890"/>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1</a:t>
            </a:r>
          </a:p>
        </p:txBody>
      </p:sp>
      <p:sp>
        <p:nvSpPr>
          <p:cNvPr id="30" name="Rectangle 29">
            <a:extLst>
              <a:ext uri="{FF2B5EF4-FFF2-40B4-BE49-F238E27FC236}">
                <a16:creationId xmlns:a16="http://schemas.microsoft.com/office/drawing/2014/main" id="{69F16C47-73CE-F045-A67A-ABBF5A76558B}"/>
              </a:ext>
            </a:extLst>
          </p:cNvPr>
          <p:cNvSpPr/>
          <p:nvPr userDrawn="1"/>
        </p:nvSpPr>
        <p:spPr>
          <a:xfrm>
            <a:off x="756828" y="3597498"/>
            <a:ext cx="2387600" cy="1206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31" name="TextBox 30">
            <a:extLst>
              <a:ext uri="{FF2B5EF4-FFF2-40B4-BE49-F238E27FC236}">
                <a16:creationId xmlns:a16="http://schemas.microsoft.com/office/drawing/2014/main" id="{CC8CE5A2-4646-134B-BDEB-AC2744EC76BE}"/>
              </a:ext>
            </a:extLst>
          </p:cNvPr>
          <p:cNvSpPr txBox="1"/>
          <p:nvPr userDrawn="1"/>
        </p:nvSpPr>
        <p:spPr>
          <a:xfrm>
            <a:off x="772083" y="3605611"/>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4</a:t>
            </a:r>
          </a:p>
        </p:txBody>
      </p:sp>
      <p:sp>
        <p:nvSpPr>
          <p:cNvPr id="32" name="Rectangle 31">
            <a:extLst>
              <a:ext uri="{FF2B5EF4-FFF2-40B4-BE49-F238E27FC236}">
                <a16:creationId xmlns:a16="http://schemas.microsoft.com/office/drawing/2014/main" id="{237AF23B-F405-5649-BF3B-D466BB9F85E0}"/>
              </a:ext>
            </a:extLst>
          </p:cNvPr>
          <p:cNvSpPr/>
          <p:nvPr userDrawn="1"/>
        </p:nvSpPr>
        <p:spPr>
          <a:xfrm>
            <a:off x="6012057" y="2174777"/>
            <a:ext cx="2387600" cy="1206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33" name="TextBox 32">
            <a:extLst>
              <a:ext uri="{FF2B5EF4-FFF2-40B4-BE49-F238E27FC236}">
                <a16:creationId xmlns:a16="http://schemas.microsoft.com/office/drawing/2014/main" id="{00A25722-E180-A642-ABA3-4E4C85314389}"/>
              </a:ext>
            </a:extLst>
          </p:cNvPr>
          <p:cNvSpPr txBox="1"/>
          <p:nvPr userDrawn="1"/>
        </p:nvSpPr>
        <p:spPr>
          <a:xfrm>
            <a:off x="6027312" y="2182890"/>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3</a:t>
            </a:r>
          </a:p>
        </p:txBody>
      </p:sp>
      <p:sp>
        <p:nvSpPr>
          <p:cNvPr id="34" name="Rectangle 33">
            <a:extLst>
              <a:ext uri="{FF2B5EF4-FFF2-40B4-BE49-F238E27FC236}">
                <a16:creationId xmlns:a16="http://schemas.microsoft.com/office/drawing/2014/main" id="{0EB5EAF3-3BF1-F247-BD0C-964318A00307}"/>
              </a:ext>
            </a:extLst>
          </p:cNvPr>
          <p:cNvSpPr/>
          <p:nvPr userDrawn="1"/>
        </p:nvSpPr>
        <p:spPr>
          <a:xfrm>
            <a:off x="6012057" y="3597498"/>
            <a:ext cx="2387600" cy="1206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11DBD6C7-3B2B-D24D-B3F5-FFFFD46AE2BD}"/>
              </a:ext>
            </a:extLst>
          </p:cNvPr>
          <p:cNvSpPr txBox="1"/>
          <p:nvPr userDrawn="1"/>
        </p:nvSpPr>
        <p:spPr>
          <a:xfrm>
            <a:off x="6027312" y="3605611"/>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6</a:t>
            </a:r>
          </a:p>
        </p:txBody>
      </p:sp>
      <p:sp>
        <p:nvSpPr>
          <p:cNvPr id="36" name="Text Placeholder 19">
            <a:extLst>
              <a:ext uri="{FF2B5EF4-FFF2-40B4-BE49-F238E27FC236}">
                <a16:creationId xmlns:a16="http://schemas.microsoft.com/office/drawing/2014/main" id="{854E22D3-35A0-9245-832E-1D289CBD2FF8}"/>
              </a:ext>
            </a:extLst>
          </p:cNvPr>
          <p:cNvSpPr>
            <a:spLocks noGrp="1"/>
          </p:cNvSpPr>
          <p:nvPr>
            <p:ph type="body" sz="quarter" idx="16" hasCustomPrompt="1"/>
          </p:nvPr>
        </p:nvSpPr>
        <p:spPr>
          <a:xfrm>
            <a:off x="1050533" y="2355726"/>
            <a:ext cx="1800225" cy="864095"/>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37" name="Text Placeholder 19">
            <a:extLst>
              <a:ext uri="{FF2B5EF4-FFF2-40B4-BE49-F238E27FC236}">
                <a16:creationId xmlns:a16="http://schemas.microsoft.com/office/drawing/2014/main" id="{78C688D7-D832-5D4B-AC49-16CEEA024B82}"/>
              </a:ext>
            </a:extLst>
          </p:cNvPr>
          <p:cNvSpPr>
            <a:spLocks noGrp="1"/>
          </p:cNvSpPr>
          <p:nvPr>
            <p:ph type="body" sz="quarter" idx="17" hasCustomPrompt="1"/>
          </p:nvPr>
        </p:nvSpPr>
        <p:spPr>
          <a:xfrm>
            <a:off x="3685757" y="2355726"/>
            <a:ext cx="1800225" cy="864095"/>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38" name="Text Placeholder 19">
            <a:extLst>
              <a:ext uri="{FF2B5EF4-FFF2-40B4-BE49-F238E27FC236}">
                <a16:creationId xmlns:a16="http://schemas.microsoft.com/office/drawing/2014/main" id="{9684535C-F6D8-8A48-973F-6FF28BCDC091}"/>
              </a:ext>
            </a:extLst>
          </p:cNvPr>
          <p:cNvSpPr>
            <a:spLocks noGrp="1"/>
          </p:cNvSpPr>
          <p:nvPr>
            <p:ph type="body" sz="quarter" idx="18" hasCustomPrompt="1"/>
          </p:nvPr>
        </p:nvSpPr>
        <p:spPr>
          <a:xfrm>
            <a:off x="6326548" y="2355726"/>
            <a:ext cx="1800225" cy="864095"/>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39" name="Text Placeholder 19">
            <a:extLst>
              <a:ext uri="{FF2B5EF4-FFF2-40B4-BE49-F238E27FC236}">
                <a16:creationId xmlns:a16="http://schemas.microsoft.com/office/drawing/2014/main" id="{EAA01D30-07BB-4D43-95B6-E41F18E6F19B}"/>
              </a:ext>
            </a:extLst>
          </p:cNvPr>
          <p:cNvSpPr>
            <a:spLocks noGrp="1"/>
          </p:cNvSpPr>
          <p:nvPr>
            <p:ph type="body" sz="quarter" idx="19" hasCustomPrompt="1"/>
          </p:nvPr>
        </p:nvSpPr>
        <p:spPr>
          <a:xfrm>
            <a:off x="1050515" y="3795887"/>
            <a:ext cx="1800225" cy="864095"/>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40" name="Text Placeholder 19">
            <a:extLst>
              <a:ext uri="{FF2B5EF4-FFF2-40B4-BE49-F238E27FC236}">
                <a16:creationId xmlns:a16="http://schemas.microsoft.com/office/drawing/2014/main" id="{0435B7AA-1869-8D47-A919-52A878EDBA20}"/>
              </a:ext>
            </a:extLst>
          </p:cNvPr>
          <p:cNvSpPr>
            <a:spLocks noGrp="1"/>
          </p:cNvSpPr>
          <p:nvPr>
            <p:ph type="body" sz="quarter" idx="20" hasCustomPrompt="1"/>
          </p:nvPr>
        </p:nvSpPr>
        <p:spPr>
          <a:xfrm>
            <a:off x="3685757" y="3795887"/>
            <a:ext cx="1800225" cy="864096"/>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41" name="Text Placeholder 19">
            <a:extLst>
              <a:ext uri="{FF2B5EF4-FFF2-40B4-BE49-F238E27FC236}">
                <a16:creationId xmlns:a16="http://schemas.microsoft.com/office/drawing/2014/main" id="{5D7DA935-7D3A-0044-A94F-4FED624AB85D}"/>
              </a:ext>
            </a:extLst>
          </p:cNvPr>
          <p:cNvSpPr>
            <a:spLocks noGrp="1"/>
          </p:cNvSpPr>
          <p:nvPr>
            <p:ph type="body" sz="quarter" idx="21" hasCustomPrompt="1"/>
          </p:nvPr>
        </p:nvSpPr>
        <p:spPr>
          <a:xfrm>
            <a:off x="6305744" y="3795887"/>
            <a:ext cx="1800225" cy="864096"/>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42" name="Text Placeholder 25">
            <a:extLst>
              <a:ext uri="{FF2B5EF4-FFF2-40B4-BE49-F238E27FC236}">
                <a16:creationId xmlns:a16="http://schemas.microsoft.com/office/drawing/2014/main" id="{502916F8-A28A-A745-9C48-FF168049DD7F}"/>
              </a:ext>
            </a:extLst>
          </p:cNvPr>
          <p:cNvSpPr>
            <a:spLocks noGrp="1"/>
          </p:cNvSpPr>
          <p:nvPr>
            <p:ph type="body" sz="quarter" idx="15" hasCustomPrompt="1"/>
          </p:nvPr>
        </p:nvSpPr>
        <p:spPr>
          <a:xfrm>
            <a:off x="755650" y="1120826"/>
            <a:ext cx="6696670" cy="730844"/>
          </a:xfrm>
          <a:prstGeom prst="rect">
            <a:avLst/>
          </a:prstGeom>
        </p:spPr>
        <p:txBody>
          <a:bodyPr lIns="0" tIns="0" rIns="0" bIns="36000">
            <a:noAutofit/>
          </a:bodyPr>
          <a:lstStyle>
            <a:lvl1pPr marL="252000" indent="-252000">
              <a:lnSpc>
                <a:spcPct val="110000"/>
              </a:lnSpc>
              <a:buFontTx/>
              <a:buBlip>
                <a:blip r:embed="rId4"/>
              </a:buBlip>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p:txBody>
      </p:sp>
      <p:pic>
        <p:nvPicPr>
          <p:cNvPr id="44" name="Picture 43">
            <a:extLst>
              <a:ext uri="{FF2B5EF4-FFF2-40B4-BE49-F238E27FC236}">
                <a16:creationId xmlns:a16="http://schemas.microsoft.com/office/drawing/2014/main" id="{15180D01-0F73-6643-835D-42A025ED6B06}"/>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268829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Blu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C845A89-6D03-9A4A-A10B-73FF2B55E8DC}"/>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Text Placeholder 25">
            <a:extLst>
              <a:ext uri="{FF2B5EF4-FFF2-40B4-BE49-F238E27FC236}">
                <a16:creationId xmlns:a16="http://schemas.microsoft.com/office/drawing/2014/main" id="{D63F1F2D-B72A-2241-9CA6-49C59A1E5658}"/>
              </a:ext>
            </a:extLst>
          </p:cNvPr>
          <p:cNvSpPr>
            <a:spLocks noGrp="1"/>
          </p:cNvSpPr>
          <p:nvPr>
            <p:ph type="body" sz="quarter" idx="15" hasCustomPrompt="1"/>
          </p:nvPr>
        </p:nvSpPr>
        <p:spPr>
          <a:xfrm>
            <a:off x="755650" y="1120825"/>
            <a:ext cx="2160092" cy="3764360"/>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8" name="Picture Placeholder 4">
            <a:extLst>
              <a:ext uri="{FF2B5EF4-FFF2-40B4-BE49-F238E27FC236}">
                <a16:creationId xmlns:a16="http://schemas.microsoft.com/office/drawing/2014/main" id="{F66E0C2A-5AA4-104B-ACAB-6DA973D0C6D2}"/>
              </a:ext>
            </a:extLst>
          </p:cNvPr>
          <p:cNvSpPr>
            <a:spLocks noGrp="1"/>
          </p:cNvSpPr>
          <p:nvPr>
            <p:ph type="pic" sz="quarter" idx="16" hasCustomPrompt="1"/>
          </p:nvPr>
        </p:nvSpPr>
        <p:spPr>
          <a:xfrm>
            <a:off x="5868144" y="1110294"/>
            <a:ext cx="252020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Picture Placeholder 4">
            <a:extLst>
              <a:ext uri="{FF2B5EF4-FFF2-40B4-BE49-F238E27FC236}">
                <a16:creationId xmlns:a16="http://schemas.microsoft.com/office/drawing/2014/main" id="{841CEDF1-BC49-7346-96A1-C0EBD06C200B}"/>
              </a:ext>
            </a:extLst>
          </p:cNvPr>
          <p:cNvSpPr>
            <a:spLocks noGrp="1"/>
          </p:cNvSpPr>
          <p:nvPr>
            <p:ph type="pic" sz="quarter" idx="17" hasCustomPrompt="1"/>
          </p:nvPr>
        </p:nvSpPr>
        <p:spPr>
          <a:xfrm>
            <a:off x="3131840" y="1110294"/>
            <a:ext cx="252020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5" name="Text Placeholder 25">
            <a:extLst>
              <a:ext uri="{FF2B5EF4-FFF2-40B4-BE49-F238E27FC236}">
                <a16:creationId xmlns:a16="http://schemas.microsoft.com/office/drawing/2014/main" id="{21654CB7-C182-3F4C-9CEE-754AC9DD631D}"/>
              </a:ext>
            </a:extLst>
          </p:cNvPr>
          <p:cNvSpPr>
            <a:spLocks noGrp="1"/>
          </p:cNvSpPr>
          <p:nvPr>
            <p:ph type="body" sz="quarter" idx="18" hasCustomPrompt="1"/>
          </p:nvPr>
        </p:nvSpPr>
        <p:spPr>
          <a:xfrm>
            <a:off x="3131840" y="4227934"/>
            <a:ext cx="2520206" cy="200307"/>
          </a:xfrm>
          <a:prstGeom prst="rect">
            <a:avLst/>
          </a:prstGeom>
        </p:spPr>
        <p:txBody>
          <a:bodyPr lIns="0" tIns="0" rIns="0" bIns="36000">
            <a:spAutoFit/>
          </a:bodyPr>
          <a:lstStyle>
            <a:lvl1pPr marL="171450" indent="-171450">
              <a:lnSpc>
                <a:spcPct val="110000"/>
              </a:lnSpc>
              <a:buFontTx/>
              <a:buBlip>
                <a:blip r:embed="rId4"/>
              </a:buBlip>
              <a:defRPr sz="1050" i="1">
                <a:solidFill>
                  <a:schemeClr val="accent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sp>
        <p:nvSpPr>
          <p:cNvPr id="16" name="Text Placeholder 25">
            <a:extLst>
              <a:ext uri="{FF2B5EF4-FFF2-40B4-BE49-F238E27FC236}">
                <a16:creationId xmlns:a16="http://schemas.microsoft.com/office/drawing/2014/main" id="{44A80137-DEAB-7641-8B16-2113641C095A}"/>
              </a:ext>
            </a:extLst>
          </p:cNvPr>
          <p:cNvSpPr>
            <a:spLocks noGrp="1"/>
          </p:cNvSpPr>
          <p:nvPr>
            <p:ph type="body" sz="quarter" idx="19" hasCustomPrompt="1"/>
          </p:nvPr>
        </p:nvSpPr>
        <p:spPr>
          <a:xfrm>
            <a:off x="5868144" y="4227934"/>
            <a:ext cx="2520206" cy="192485"/>
          </a:xfrm>
          <a:prstGeom prst="rect">
            <a:avLst/>
          </a:prstGeom>
        </p:spPr>
        <p:txBody>
          <a:bodyPr lIns="0" tIns="0" rIns="0" bIns="36000">
            <a:spAutoFit/>
          </a:bodyPr>
          <a:lstStyle>
            <a:lvl1pPr marL="171450" indent="-171450">
              <a:lnSpc>
                <a:spcPct val="110000"/>
              </a:lnSpc>
              <a:buFontTx/>
              <a:buBlip>
                <a:blip r:embed="rId4"/>
              </a:buBlip>
              <a:defRPr sz="1000" i="1">
                <a:solidFill>
                  <a:schemeClr val="accent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sp>
        <p:nvSpPr>
          <p:cNvPr id="17" name="Slide Number Placeholder 5">
            <a:extLst>
              <a:ext uri="{FF2B5EF4-FFF2-40B4-BE49-F238E27FC236}">
                <a16:creationId xmlns:a16="http://schemas.microsoft.com/office/drawing/2014/main" id="{9C6828A4-0162-4648-B6D7-52D22B66D295}"/>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4" name="Picture 13">
            <a:extLst>
              <a:ext uri="{FF2B5EF4-FFF2-40B4-BE49-F238E27FC236}">
                <a16:creationId xmlns:a16="http://schemas.microsoft.com/office/drawing/2014/main" id="{B3D38548-D324-CA4D-928A-0A3356285E51}"/>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275838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Picture (Blue)">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03A3BF39-65FD-5641-8674-BB9A24936E37}"/>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Picture Placeholder 4">
            <a:extLst>
              <a:ext uri="{FF2B5EF4-FFF2-40B4-BE49-F238E27FC236}">
                <a16:creationId xmlns:a16="http://schemas.microsoft.com/office/drawing/2014/main" id="{122941C3-5A81-9148-B4CA-B243D84E1791}"/>
              </a:ext>
            </a:extLst>
          </p:cNvPr>
          <p:cNvSpPr>
            <a:spLocks noGrp="1"/>
          </p:cNvSpPr>
          <p:nvPr>
            <p:ph type="pic" sz="quarter" idx="16" hasCustomPrompt="1"/>
          </p:nvPr>
        </p:nvSpPr>
        <p:spPr>
          <a:xfrm>
            <a:off x="755651" y="3191452"/>
            <a:ext cx="1524352" cy="1523385"/>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8" name="Picture Placeholder 4">
            <a:extLst>
              <a:ext uri="{FF2B5EF4-FFF2-40B4-BE49-F238E27FC236}">
                <a16:creationId xmlns:a16="http://schemas.microsoft.com/office/drawing/2014/main" id="{B9DA2ED4-B497-DF42-A821-131DD2AC1E30}"/>
              </a:ext>
            </a:extLst>
          </p:cNvPr>
          <p:cNvSpPr>
            <a:spLocks noGrp="1"/>
          </p:cNvSpPr>
          <p:nvPr>
            <p:ph type="pic" sz="quarter" idx="27" hasCustomPrompt="1"/>
          </p:nvPr>
        </p:nvSpPr>
        <p:spPr>
          <a:xfrm>
            <a:off x="2305215" y="1668067"/>
            <a:ext cx="1544433" cy="1523385"/>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Rectangle 8">
            <a:extLst>
              <a:ext uri="{FF2B5EF4-FFF2-40B4-BE49-F238E27FC236}">
                <a16:creationId xmlns:a16="http://schemas.microsoft.com/office/drawing/2014/main" id="{DAC2ABBA-AB38-054D-86BA-944C3FBD27E7}"/>
              </a:ext>
            </a:extLst>
          </p:cNvPr>
          <p:cNvSpPr/>
          <p:nvPr userDrawn="1"/>
        </p:nvSpPr>
        <p:spPr>
          <a:xfrm>
            <a:off x="771426" y="1657663"/>
            <a:ext cx="1533789" cy="15337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ts val="1360"/>
              </a:lnSpc>
            </a:pPr>
            <a:endParaRPr lang="en-US" sz="1050" dirty="0">
              <a:solidFill>
                <a:schemeClr val="bg1"/>
              </a:solidFill>
            </a:endParaRPr>
          </a:p>
        </p:txBody>
      </p:sp>
      <p:sp>
        <p:nvSpPr>
          <p:cNvPr id="15" name="Rectangle 14">
            <a:extLst>
              <a:ext uri="{FF2B5EF4-FFF2-40B4-BE49-F238E27FC236}">
                <a16:creationId xmlns:a16="http://schemas.microsoft.com/office/drawing/2014/main" id="{2CF449E0-40C7-8344-8D56-C4E17864D3C6}"/>
              </a:ext>
            </a:extLst>
          </p:cNvPr>
          <p:cNvSpPr/>
          <p:nvPr userDrawn="1"/>
        </p:nvSpPr>
        <p:spPr>
          <a:xfrm>
            <a:off x="2294812" y="3191452"/>
            <a:ext cx="1554836" cy="15233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ts val="1360"/>
              </a:lnSpc>
            </a:pPr>
            <a:endParaRPr lang="en-US" sz="1050" dirty="0">
              <a:solidFill>
                <a:schemeClr val="bg1"/>
              </a:solidFill>
            </a:endParaRPr>
          </a:p>
        </p:txBody>
      </p:sp>
      <p:sp>
        <p:nvSpPr>
          <p:cNvPr id="16" name="Picture Placeholder 4">
            <a:extLst>
              <a:ext uri="{FF2B5EF4-FFF2-40B4-BE49-F238E27FC236}">
                <a16:creationId xmlns:a16="http://schemas.microsoft.com/office/drawing/2014/main" id="{272E52A4-37CE-3E44-A6E1-B8647A1135D4}"/>
              </a:ext>
            </a:extLst>
          </p:cNvPr>
          <p:cNvSpPr>
            <a:spLocks noGrp="1"/>
          </p:cNvSpPr>
          <p:nvPr>
            <p:ph type="pic" sz="quarter" idx="28" hasCustomPrompt="1"/>
          </p:nvPr>
        </p:nvSpPr>
        <p:spPr>
          <a:xfrm>
            <a:off x="3839970" y="3184705"/>
            <a:ext cx="4548380" cy="1523385"/>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7" name="Rectangle 16">
            <a:extLst>
              <a:ext uri="{FF2B5EF4-FFF2-40B4-BE49-F238E27FC236}">
                <a16:creationId xmlns:a16="http://schemas.microsoft.com/office/drawing/2014/main" id="{B74610BA-D934-AD48-A95E-0AC25E5046DD}"/>
              </a:ext>
            </a:extLst>
          </p:cNvPr>
          <p:cNvSpPr/>
          <p:nvPr userDrawn="1"/>
        </p:nvSpPr>
        <p:spPr>
          <a:xfrm>
            <a:off x="3849648" y="1656864"/>
            <a:ext cx="4548380" cy="15233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nSpc>
                <a:spcPts val="1360"/>
              </a:lnSpc>
            </a:pPr>
            <a:endParaRPr lang="en-US" sz="1050" dirty="0">
              <a:solidFill>
                <a:schemeClr val="bg1"/>
              </a:solidFill>
            </a:endParaRPr>
          </a:p>
        </p:txBody>
      </p:sp>
      <p:sp>
        <p:nvSpPr>
          <p:cNvPr id="18" name="Triangle 17">
            <a:extLst>
              <a:ext uri="{FF2B5EF4-FFF2-40B4-BE49-F238E27FC236}">
                <a16:creationId xmlns:a16="http://schemas.microsoft.com/office/drawing/2014/main" id="{6C7F9DC1-33E7-B047-9F37-D5C0987E4A27}"/>
              </a:ext>
            </a:extLst>
          </p:cNvPr>
          <p:cNvSpPr/>
          <p:nvPr userDrawn="1"/>
        </p:nvSpPr>
        <p:spPr>
          <a:xfrm rot="10800000">
            <a:off x="1451837" y="3186064"/>
            <a:ext cx="162561" cy="140139"/>
          </a:xfrm>
          <a:prstGeom prst="triangl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iangle 18">
            <a:extLst>
              <a:ext uri="{FF2B5EF4-FFF2-40B4-BE49-F238E27FC236}">
                <a16:creationId xmlns:a16="http://schemas.microsoft.com/office/drawing/2014/main" id="{36E33519-2F6A-AD43-B925-D41ADC533F5C}"/>
              </a:ext>
            </a:extLst>
          </p:cNvPr>
          <p:cNvSpPr/>
          <p:nvPr userDrawn="1"/>
        </p:nvSpPr>
        <p:spPr>
          <a:xfrm>
            <a:off x="2996995" y="3052688"/>
            <a:ext cx="162561" cy="140139"/>
          </a:xfrm>
          <a:prstGeom prst="triangle">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4C625"/>
              </a:solidFill>
            </a:endParaRPr>
          </a:p>
        </p:txBody>
      </p:sp>
      <p:sp>
        <p:nvSpPr>
          <p:cNvPr id="20" name="Triangle 19">
            <a:extLst>
              <a:ext uri="{FF2B5EF4-FFF2-40B4-BE49-F238E27FC236}">
                <a16:creationId xmlns:a16="http://schemas.microsoft.com/office/drawing/2014/main" id="{B81C2B3B-A9D0-664B-8A83-CF18BB8E536F}"/>
              </a:ext>
            </a:extLst>
          </p:cNvPr>
          <p:cNvSpPr/>
          <p:nvPr userDrawn="1"/>
        </p:nvSpPr>
        <p:spPr>
          <a:xfrm rot="10800000">
            <a:off x="6042557" y="3191452"/>
            <a:ext cx="162561" cy="140139"/>
          </a:xfrm>
          <a:prstGeom prst="triangle">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3">
            <a:extLst>
              <a:ext uri="{FF2B5EF4-FFF2-40B4-BE49-F238E27FC236}">
                <a16:creationId xmlns:a16="http://schemas.microsoft.com/office/drawing/2014/main" id="{2CB6127C-9A75-4246-96F3-4C4B4748F9AA}"/>
              </a:ext>
            </a:extLst>
          </p:cNvPr>
          <p:cNvSpPr>
            <a:spLocks noGrp="1"/>
          </p:cNvSpPr>
          <p:nvPr>
            <p:ph type="body" sz="quarter" idx="29" hasCustomPrompt="1"/>
          </p:nvPr>
        </p:nvSpPr>
        <p:spPr>
          <a:xfrm>
            <a:off x="2491327" y="3478939"/>
            <a:ext cx="1152128" cy="948410"/>
          </a:xfrm>
          <a:prstGeom prst="rect">
            <a:avLst/>
          </a:prstGeom>
        </p:spPr>
        <p:txBody>
          <a:bodyPr lIns="0" tIns="0" rIns="0" bIns="36000">
            <a:norm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22" name="Text Placeholder 23">
            <a:extLst>
              <a:ext uri="{FF2B5EF4-FFF2-40B4-BE49-F238E27FC236}">
                <a16:creationId xmlns:a16="http://schemas.microsoft.com/office/drawing/2014/main" id="{5486CF9C-F426-A747-970F-00C0BCD76C13}"/>
              </a:ext>
            </a:extLst>
          </p:cNvPr>
          <p:cNvSpPr>
            <a:spLocks noGrp="1"/>
          </p:cNvSpPr>
          <p:nvPr>
            <p:ph type="body" sz="quarter" idx="30" hasCustomPrompt="1"/>
          </p:nvPr>
        </p:nvSpPr>
        <p:spPr>
          <a:xfrm>
            <a:off x="959892" y="1954939"/>
            <a:ext cx="1152128" cy="948410"/>
          </a:xfrm>
          <a:prstGeom prst="rect">
            <a:avLst/>
          </a:prstGeom>
        </p:spPr>
        <p:txBody>
          <a:bodyPr lIns="0" tIns="0" rIns="0" bIns="36000">
            <a:norm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23" name="Text Placeholder 23">
            <a:extLst>
              <a:ext uri="{FF2B5EF4-FFF2-40B4-BE49-F238E27FC236}">
                <a16:creationId xmlns:a16="http://schemas.microsoft.com/office/drawing/2014/main" id="{F4653C01-CAAE-BA46-82B5-23488F608F2F}"/>
              </a:ext>
            </a:extLst>
          </p:cNvPr>
          <p:cNvSpPr>
            <a:spLocks noGrp="1"/>
          </p:cNvSpPr>
          <p:nvPr>
            <p:ph type="body" sz="quarter" idx="31" hasCustomPrompt="1"/>
          </p:nvPr>
        </p:nvSpPr>
        <p:spPr>
          <a:xfrm>
            <a:off x="4004310" y="1954939"/>
            <a:ext cx="4240098" cy="948410"/>
          </a:xfrm>
          <a:prstGeom prst="rect">
            <a:avLst/>
          </a:prstGeom>
        </p:spPr>
        <p:txBody>
          <a:bodyPr lIns="0" tIns="0" rIns="0" bIns="36000">
            <a:norm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24" name="Slide Number Placeholder 5">
            <a:extLst>
              <a:ext uri="{FF2B5EF4-FFF2-40B4-BE49-F238E27FC236}">
                <a16:creationId xmlns:a16="http://schemas.microsoft.com/office/drawing/2014/main" id="{13EBA49C-AB3F-CD4B-9940-5FEDF51C80D2}"/>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25" name="Picture 24">
            <a:extLst>
              <a:ext uri="{FF2B5EF4-FFF2-40B4-BE49-F238E27FC236}">
                <a16:creationId xmlns:a16="http://schemas.microsoft.com/office/drawing/2014/main" id="{EC7F3A8D-AE61-5D4D-9E4E-A870BFF873AA}"/>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984104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t with Picture (Blue)">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E292CA3B-B5F2-CA42-94BB-2411662EC1D8}"/>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8" name="Picture Placeholder 4">
            <a:extLst>
              <a:ext uri="{FF2B5EF4-FFF2-40B4-BE49-F238E27FC236}">
                <a16:creationId xmlns:a16="http://schemas.microsoft.com/office/drawing/2014/main" id="{BD081406-FE13-8349-B113-C143D10195AB}"/>
              </a:ext>
            </a:extLst>
          </p:cNvPr>
          <p:cNvSpPr>
            <a:spLocks noGrp="1"/>
          </p:cNvSpPr>
          <p:nvPr>
            <p:ph type="pic" sz="quarter" idx="36" hasCustomPrompt="1"/>
          </p:nvPr>
        </p:nvSpPr>
        <p:spPr>
          <a:xfrm>
            <a:off x="764117" y="1117628"/>
            <a:ext cx="3383174" cy="1704419"/>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9" name="Picture Placeholder 4">
            <a:extLst>
              <a:ext uri="{FF2B5EF4-FFF2-40B4-BE49-F238E27FC236}">
                <a16:creationId xmlns:a16="http://schemas.microsoft.com/office/drawing/2014/main" id="{E1AEEC33-6FE6-6248-A97D-92CF6F9EADBF}"/>
              </a:ext>
            </a:extLst>
          </p:cNvPr>
          <p:cNvSpPr>
            <a:spLocks noGrp="1"/>
          </p:cNvSpPr>
          <p:nvPr>
            <p:ph type="pic" sz="quarter" idx="28" hasCustomPrompt="1"/>
          </p:nvPr>
        </p:nvSpPr>
        <p:spPr>
          <a:xfrm>
            <a:off x="5010740" y="2822047"/>
            <a:ext cx="3377610" cy="1704419"/>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Rectangle 6">
            <a:extLst>
              <a:ext uri="{FF2B5EF4-FFF2-40B4-BE49-F238E27FC236}">
                <a16:creationId xmlns:a16="http://schemas.microsoft.com/office/drawing/2014/main" id="{C9ABCFF9-EA0E-784D-BA87-1E3A2C2BB0FA}"/>
              </a:ext>
            </a:extLst>
          </p:cNvPr>
          <p:cNvSpPr/>
          <p:nvPr userDrawn="1"/>
        </p:nvSpPr>
        <p:spPr>
          <a:xfrm>
            <a:off x="4138824" y="1110294"/>
            <a:ext cx="4249525" cy="17117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ts val="1360"/>
              </a:lnSpc>
            </a:pPr>
            <a:endParaRPr lang="en-US" sz="1050" dirty="0">
              <a:solidFill>
                <a:srgbClr val="EF8019"/>
              </a:solidFill>
            </a:endParaRPr>
          </a:p>
        </p:txBody>
      </p:sp>
      <p:sp>
        <p:nvSpPr>
          <p:cNvPr id="8" name="Text Placeholder 23">
            <a:extLst>
              <a:ext uri="{FF2B5EF4-FFF2-40B4-BE49-F238E27FC236}">
                <a16:creationId xmlns:a16="http://schemas.microsoft.com/office/drawing/2014/main" id="{C11B9C7C-F92C-2541-BC3F-3F5044B1466B}"/>
              </a:ext>
            </a:extLst>
          </p:cNvPr>
          <p:cNvSpPr>
            <a:spLocks noGrp="1"/>
          </p:cNvSpPr>
          <p:nvPr>
            <p:ph type="body" sz="quarter" idx="30" hasCustomPrompt="1"/>
          </p:nvPr>
        </p:nvSpPr>
        <p:spPr>
          <a:xfrm>
            <a:off x="4355977" y="1367847"/>
            <a:ext cx="3816424" cy="230251"/>
          </a:xfrm>
          <a:prstGeom prst="rect">
            <a:avLst/>
          </a:prstGeom>
        </p:spPr>
        <p:txBody>
          <a:bodyPr lIns="0" tIns="0" rIns="0" bIns="36000" anchor="ctr" anchorCtr="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9" name="Text Placeholder 23">
            <a:extLst>
              <a:ext uri="{FF2B5EF4-FFF2-40B4-BE49-F238E27FC236}">
                <a16:creationId xmlns:a16="http://schemas.microsoft.com/office/drawing/2014/main" id="{64C64822-51C8-AA4D-9119-582971C25016}"/>
              </a:ext>
            </a:extLst>
          </p:cNvPr>
          <p:cNvSpPr>
            <a:spLocks noGrp="1"/>
          </p:cNvSpPr>
          <p:nvPr>
            <p:ph type="body" sz="quarter" idx="31" hasCustomPrompt="1"/>
          </p:nvPr>
        </p:nvSpPr>
        <p:spPr>
          <a:xfrm>
            <a:off x="4355977" y="1851670"/>
            <a:ext cx="3816424" cy="789343"/>
          </a:xfrm>
          <a:prstGeom prst="rect">
            <a:avLst/>
          </a:prstGeom>
        </p:spPr>
        <p:txBody>
          <a:bodyPr lIns="0" tIns="0" rIns="0" bIns="36000">
            <a:norm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300" b="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15" name="Rectangle 14">
            <a:extLst>
              <a:ext uri="{FF2B5EF4-FFF2-40B4-BE49-F238E27FC236}">
                <a16:creationId xmlns:a16="http://schemas.microsoft.com/office/drawing/2014/main" id="{79F364A2-ADF1-534B-8905-C04CE046F76F}"/>
              </a:ext>
            </a:extLst>
          </p:cNvPr>
          <p:cNvSpPr/>
          <p:nvPr userDrawn="1"/>
        </p:nvSpPr>
        <p:spPr>
          <a:xfrm>
            <a:off x="760010" y="2814713"/>
            <a:ext cx="4259203" cy="1711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ts val="1360"/>
              </a:lnSpc>
            </a:pPr>
            <a:endParaRPr lang="en-US" sz="1050" dirty="0">
              <a:solidFill>
                <a:srgbClr val="EF8019"/>
              </a:solidFill>
            </a:endParaRPr>
          </a:p>
        </p:txBody>
      </p:sp>
      <p:sp>
        <p:nvSpPr>
          <p:cNvPr id="16" name="Text Placeholder 3">
            <a:extLst>
              <a:ext uri="{FF2B5EF4-FFF2-40B4-BE49-F238E27FC236}">
                <a16:creationId xmlns:a16="http://schemas.microsoft.com/office/drawing/2014/main" id="{22354FA5-7446-2F46-AABF-B3C7503AD677}"/>
              </a:ext>
            </a:extLst>
          </p:cNvPr>
          <p:cNvSpPr>
            <a:spLocks noGrp="1"/>
          </p:cNvSpPr>
          <p:nvPr>
            <p:ph type="body" sz="quarter" idx="34" hasCustomPrompt="1"/>
          </p:nvPr>
        </p:nvSpPr>
        <p:spPr>
          <a:xfrm>
            <a:off x="977163" y="3560071"/>
            <a:ext cx="3816424" cy="793653"/>
          </a:xfrm>
          <a:prstGeom prst="rect">
            <a:avLst/>
          </a:prstGeom>
        </p:spPr>
        <p:txBody>
          <a:bodyPr lIns="0" tIns="0" rIns="0" bIns="36000">
            <a:normAutofit/>
          </a:bodyPr>
          <a:lstStyle>
            <a:lvl1pPr marL="0" indent="0" algn="r">
              <a:lnSpc>
                <a:spcPct val="110000"/>
              </a:lnSpc>
              <a:buNone/>
              <a:defRPr sz="13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17" name="Text Placeholder 10">
            <a:extLst>
              <a:ext uri="{FF2B5EF4-FFF2-40B4-BE49-F238E27FC236}">
                <a16:creationId xmlns:a16="http://schemas.microsoft.com/office/drawing/2014/main" id="{1DD5F695-F9B2-CE41-BC61-21FDFA514ADB}"/>
              </a:ext>
            </a:extLst>
          </p:cNvPr>
          <p:cNvSpPr>
            <a:spLocks noGrp="1"/>
          </p:cNvSpPr>
          <p:nvPr>
            <p:ph type="body" sz="quarter" idx="35" hasCustomPrompt="1"/>
          </p:nvPr>
        </p:nvSpPr>
        <p:spPr>
          <a:xfrm>
            <a:off x="977163" y="3059923"/>
            <a:ext cx="3816425" cy="254938"/>
          </a:xfrm>
          <a:prstGeom prst="rect">
            <a:avLst/>
          </a:prstGeom>
        </p:spPr>
        <p:txBody>
          <a:bodyPr lIns="0" tIns="0" rIns="0" bIns="36000" anchor="ctr" anchorCtr="0">
            <a:spAutoFit/>
          </a:bodyPr>
          <a:lstStyle>
            <a:lvl1pPr marL="0" indent="0" algn="r">
              <a:lnSpc>
                <a:spcPct val="110000"/>
              </a:lnSpc>
              <a:buNone/>
              <a:defRPr sz="1400" b="1">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20" name="Slide Number Placeholder 5">
            <a:extLst>
              <a:ext uri="{FF2B5EF4-FFF2-40B4-BE49-F238E27FC236}">
                <a16:creationId xmlns:a16="http://schemas.microsoft.com/office/drawing/2014/main" id="{0897AC13-5667-1E45-94EE-791ECB62C669}"/>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21" name="Picture 20">
            <a:extLst>
              <a:ext uri="{FF2B5EF4-FFF2-40B4-BE49-F238E27FC236}">
                <a16:creationId xmlns:a16="http://schemas.microsoft.com/office/drawing/2014/main" id="{F0995AE9-D81D-AB48-9821-3C3E559DA5CA}"/>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81338648"/>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4238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94" r:id="rId4"/>
    <p:sldLayoutId id="2147483664" r:id="rId5"/>
    <p:sldLayoutId id="2147483665" r:id="rId6"/>
    <p:sldLayoutId id="2147483666" r:id="rId7"/>
    <p:sldLayoutId id="2147483669" r:id="rId8"/>
    <p:sldLayoutId id="2147483667" r:id="rId9"/>
    <p:sldLayoutId id="2147483668" r:id="rId10"/>
    <p:sldLayoutId id="2147483670" r:id="rId11"/>
    <p:sldLayoutId id="2147483671" r:id="rId12"/>
    <p:sldLayoutId id="2147483672" r:id="rId13"/>
    <p:sldLayoutId id="2147483673" r:id="rId14"/>
    <p:sldLayoutId id="2147483674" r:id="rId15"/>
    <p:sldLayoutId id="2147483675" r:id="rId16"/>
    <p:sldLayoutId id="2147483676" r:id="rId17"/>
    <p:sldLayoutId id="2147483695" r:id="rId18"/>
    <p:sldLayoutId id="2147483678" r:id="rId19"/>
    <p:sldLayoutId id="2147483677" r:id="rId20"/>
    <p:sldLayoutId id="2147483679" r:id="rId21"/>
    <p:sldLayoutId id="2147483696" r:id="rId22"/>
    <p:sldLayoutId id="2147483680" r:id="rId23"/>
    <p:sldLayoutId id="2147483681" r:id="rId2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31" userDrawn="1">
          <p15:clr>
            <a:srgbClr val="F26B43"/>
          </p15:clr>
        </p15:guide>
        <p15:guide id="2" orient="horz" pos="758" userDrawn="1">
          <p15:clr>
            <a:srgbClr val="F26B43"/>
          </p15:clr>
        </p15:guide>
        <p15:guide id="3" pos="476" userDrawn="1">
          <p15:clr>
            <a:srgbClr val="F26B43"/>
          </p15:clr>
        </p15:guide>
        <p15:guide id="4" pos="52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ia.org.hk/tc/supervision/reg_ins_intermediaries/cpd.html"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s://www.ia.org.hk/tc/supervision/reg_ins_intermediaries/cpd.html"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ia.org.hk/tc/supervision/reg_ins_intermediaries/cpd.html" TargetMode="External"/><Relationship Id="rId2" Type="http://schemas.openxmlformats.org/officeDocument/2006/relationships/hyperlink" Target="https://www.ia.org.hk/tc/index.html" TargetMode="Externa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hyperlink" Target="https://www.ia.org.hk/tc/legislative_framework/files/Chi_GL24_CPD.pdf"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s://ia.org.hk/tc/index.html"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s://www.hkcaavq.edu.hk/zh/services/assessment/cpd-ia-programmes"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s://www.hkcaavq.edu.hk/zh/services/assessment/cpd-ia-programmes"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5EBCD5B-6308-3445-8070-C9CB1A1711F8}"/>
              </a:ext>
            </a:extLst>
          </p:cNvPr>
          <p:cNvSpPr>
            <a:spLocks noGrp="1"/>
          </p:cNvSpPr>
          <p:nvPr>
            <p:ph type="subTitle" idx="1"/>
          </p:nvPr>
        </p:nvSpPr>
        <p:spPr>
          <a:xfrm>
            <a:off x="755650" y="3145195"/>
            <a:ext cx="4392414" cy="322515"/>
          </a:xfrm>
        </p:spPr>
        <p:txBody>
          <a:bodyPr/>
          <a:lstStyle/>
          <a:p>
            <a:r>
              <a:rPr lang="zh-TW" altLang="en-US" dirty="0">
                <a:ea typeface="Microsoft JhengHei" panose="020B0604030504040204" pitchFamily="34" charset="-120"/>
              </a:rPr>
              <a:t>保險業監管局</a:t>
            </a:r>
            <a:endParaRPr lang="en-US" dirty="0">
              <a:ea typeface="Microsoft JhengHei" panose="020B0604030504040204" pitchFamily="34" charset="-120"/>
            </a:endParaRPr>
          </a:p>
        </p:txBody>
      </p:sp>
      <p:sp>
        <p:nvSpPr>
          <p:cNvPr id="3" name="Text Placeholder 2">
            <a:extLst>
              <a:ext uri="{FF2B5EF4-FFF2-40B4-BE49-F238E27FC236}">
                <a16:creationId xmlns:a16="http://schemas.microsoft.com/office/drawing/2014/main" id="{39BD7915-ABAD-7642-88D7-68DE4E099BBE}"/>
              </a:ext>
            </a:extLst>
          </p:cNvPr>
          <p:cNvSpPr>
            <a:spLocks noGrp="1"/>
          </p:cNvSpPr>
          <p:nvPr>
            <p:ph type="body" sz="quarter" idx="13"/>
          </p:nvPr>
        </p:nvSpPr>
        <p:spPr>
          <a:xfrm>
            <a:off x="755650" y="3481232"/>
            <a:ext cx="4949903" cy="275900"/>
          </a:xfrm>
        </p:spPr>
        <p:txBody>
          <a:bodyPr/>
          <a:lstStyle/>
          <a:p>
            <a:r>
              <a:rPr lang="ja-JP" altLang="en-US" dirty="0">
                <a:ea typeface="Microsoft JhengHei" panose="020B0604030504040204" pitchFamily="34" charset="-120"/>
              </a:rPr>
              <a:t>市場行為部</a:t>
            </a:r>
            <a:endParaRPr lang="en-US" dirty="0">
              <a:ea typeface="Microsoft JhengHei" panose="020B0604030504040204" pitchFamily="34" charset="-120"/>
            </a:endParaRPr>
          </a:p>
        </p:txBody>
      </p:sp>
      <p:sp>
        <p:nvSpPr>
          <p:cNvPr id="4" name="Text Placeholder 3">
            <a:extLst>
              <a:ext uri="{FF2B5EF4-FFF2-40B4-BE49-F238E27FC236}">
                <a16:creationId xmlns:a16="http://schemas.microsoft.com/office/drawing/2014/main" id="{7F989B41-614A-1F4F-81A2-4D696EB60399}"/>
              </a:ext>
            </a:extLst>
          </p:cNvPr>
          <p:cNvSpPr>
            <a:spLocks noGrp="1"/>
          </p:cNvSpPr>
          <p:nvPr>
            <p:ph type="body" sz="quarter" idx="14"/>
          </p:nvPr>
        </p:nvSpPr>
        <p:spPr/>
        <p:txBody>
          <a:bodyPr/>
          <a:lstStyle/>
          <a:p>
            <a:r>
              <a:rPr lang="ja-JP" altLang="en-US" dirty="0">
                <a:latin typeface="+mj-lt"/>
                <a:ea typeface="Microsoft JhengHei" panose="020B0604030504040204" pitchFamily="34" charset="-120"/>
              </a:rPr>
              <a:t>二零二一年六月</a:t>
            </a:r>
            <a:endParaRPr lang="en-US" dirty="0">
              <a:latin typeface="+mj-lt"/>
              <a:ea typeface="Microsoft JhengHei" panose="020B0604030504040204" pitchFamily="34" charset="-120"/>
            </a:endParaRPr>
          </a:p>
        </p:txBody>
      </p:sp>
      <p:sp>
        <p:nvSpPr>
          <p:cNvPr id="5" name="Text Placeholder 4">
            <a:extLst>
              <a:ext uri="{FF2B5EF4-FFF2-40B4-BE49-F238E27FC236}">
                <a16:creationId xmlns:a16="http://schemas.microsoft.com/office/drawing/2014/main" id="{59D613F5-B542-5F49-90B7-DA0F6B095FCC}"/>
              </a:ext>
            </a:extLst>
          </p:cNvPr>
          <p:cNvSpPr>
            <a:spLocks noGrp="1"/>
          </p:cNvSpPr>
          <p:nvPr>
            <p:ph type="body" sz="quarter" idx="17"/>
          </p:nvPr>
        </p:nvSpPr>
        <p:spPr/>
        <p:txBody>
          <a:bodyPr/>
          <a:lstStyle/>
          <a:p>
            <a:r>
              <a:rPr lang="zh-TW" altLang="en-US" dirty="0">
                <a:latin typeface="+mj-lt"/>
                <a:ea typeface="Microsoft JhengHei" panose="020B0604030504040204" pitchFamily="34" charset="-120"/>
              </a:rPr>
              <a:t>持續專業培訓知多</a:t>
            </a:r>
            <a:r>
              <a:rPr lang="en-US" altLang="zh-TW" dirty="0">
                <a:latin typeface="+mj-lt"/>
                <a:ea typeface="Microsoft JhengHei" panose="020B0604030504040204" pitchFamily="34" charset="-120"/>
              </a:rPr>
              <a:t>D</a:t>
            </a:r>
            <a:r>
              <a:rPr lang="zh-TW" altLang="en-US" dirty="0">
                <a:latin typeface="+mj-lt"/>
                <a:ea typeface="Microsoft JhengHei" panose="020B0604030504040204" pitchFamily="34" charset="-120"/>
              </a:rPr>
              <a:t>系列</a:t>
            </a:r>
            <a:endParaRPr lang="en-US" dirty="0">
              <a:latin typeface="+mj-lt"/>
              <a:ea typeface="Microsoft JhengHei" panose="020B0604030504040204" pitchFamily="34" charset="-120"/>
            </a:endParaRPr>
          </a:p>
          <a:p>
            <a:r>
              <a:rPr lang="ja-JP" altLang="en-US" sz="1600" dirty="0">
                <a:ea typeface="Microsoft JhengHei" panose="020B0604030504040204" pitchFamily="34" charset="-120"/>
              </a:rPr>
              <a:t>短片</a:t>
            </a:r>
            <a:r>
              <a:rPr lang="en-US" sz="1600" dirty="0">
                <a:latin typeface="+mj-lt"/>
                <a:ea typeface="Microsoft JhengHei" panose="020B0604030504040204" pitchFamily="34" charset="-120"/>
              </a:rPr>
              <a:t>1</a:t>
            </a:r>
          </a:p>
          <a:p>
            <a:pPr>
              <a:lnSpc>
                <a:spcPct val="100000"/>
              </a:lnSpc>
              <a:spcBef>
                <a:spcPts val="0"/>
              </a:spcBef>
            </a:pPr>
            <a:r>
              <a:rPr lang="zh-TW" altLang="en-US" sz="1600" dirty="0">
                <a:latin typeface="+mj-lt"/>
                <a:ea typeface="Microsoft JhengHei" panose="020B0604030504040204" pitchFamily="34" charset="-120"/>
              </a:rPr>
              <a:t>我可於哪裏找到現時獲批准的持牌保險中介人第</a:t>
            </a:r>
            <a:r>
              <a:rPr lang="en-US" altLang="zh-TW" sz="1600" dirty="0">
                <a:latin typeface="+mj-lt"/>
                <a:ea typeface="Microsoft JhengHei" panose="020B0604030504040204" pitchFamily="34" charset="-120"/>
              </a:rPr>
              <a:t>1</a:t>
            </a:r>
            <a:r>
              <a:rPr lang="zh-TW" altLang="en-US" sz="1600" dirty="0">
                <a:latin typeface="+mj-lt"/>
                <a:ea typeface="Microsoft JhengHei" panose="020B0604030504040204" pitchFamily="34" charset="-120"/>
              </a:rPr>
              <a:t>類及第</a:t>
            </a:r>
            <a:r>
              <a:rPr lang="en-US" altLang="zh-TW" sz="1600" dirty="0">
                <a:latin typeface="+mj-lt"/>
                <a:ea typeface="Microsoft JhengHei" panose="020B0604030504040204" pitchFamily="34" charset="-120"/>
              </a:rPr>
              <a:t>7</a:t>
            </a:r>
            <a:r>
              <a:rPr lang="zh-TW" altLang="en-US" sz="1600" dirty="0">
                <a:latin typeface="+mj-lt"/>
                <a:ea typeface="Microsoft JhengHei" panose="020B0604030504040204" pitchFamily="34" charset="-120"/>
              </a:rPr>
              <a:t>類合資格的持續專業培訓活動的資料？</a:t>
            </a:r>
            <a:endParaRPr lang="en-US" sz="1600" dirty="0">
              <a:latin typeface="+mj-lt"/>
              <a:ea typeface="Microsoft JhengHei" panose="020B0604030504040204" pitchFamily="34" charset="-120"/>
            </a:endParaRPr>
          </a:p>
        </p:txBody>
      </p:sp>
      <p:cxnSp>
        <p:nvCxnSpPr>
          <p:cNvPr id="6" name="Straight Connector 5">
            <a:extLst>
              <a:ext uri="{FF2B5EF4-FFF2-40B4-BE49-F238E27FC236}">
                <a16:creationId xmlns:a16="http://schemas.microsoft.com/office/drawing/2014/main" id="{A51D447D-37F2-4F44-B68F-7876C24DF320}"/>
              </a:ext>
            </a:extLst>
          </p:cNvPr>
          <p:cNvCxnSpPr>
            <a:cxnSpLocks/>
          </p:cNvCxnSpPr>
          <p:nvPr/>
        </p:nvCxnSpPr>
        <p:spPr>
          <a:xfrm>
            <a:off x="755650" y="2902899"/>
            <a:ext cx="4392414" cy="0"/>
          </a:xfrm>
          <a:prstGeom prst="line">
            <a:avLst/>
          </a:prstGeom>
          <a:ln>
            <a:solidFill>
              <a:schemeClr val="bg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561379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5CA7-F5DD-B641-9B5E-B1DDE68DC0A9}"/>
              </a:ext>
            </a:extLst>
          </p:cNvPr>
          <p:cNvSpPr>
            <a:spLocks noGrp="1"/>
          </p:cNvSpPr>
          <p:nvPr>
            <p:ph type="title"/>
          </p:nvPr>
        </p:nvSpPr>
        <p:spPr>
          <a:xfrm>
            <a:off x="755649" y="289775"/>
            <a:ext cx="5790193" cy="536356"/>
          </a:xfrm>
        </p:spPr>
        <p:txBody>
          <a:bodyPr>
            <a:noAutofit/>
          </a:bodyPr>
          <a:lstStyle/>
          <a:p>
            <a:r>
              <a:rPr lang="zh-TW" altLang="en-US" dirty="0">
                <a:latin typeface="Arial" panose="020B0604020202020204" pitchFamily="34" charset="0"/>
                <a:cs typeface="Arial" panose="020B0604020202020204" pitchFamily="34" charset="0"/>
              </a:rPr>
              <a:t>我可於哪裏找到現時獲批准的持牌保險中介人第</a:t>
            </a:r>
            <a:r>
              <a:rPr lang="en-US" altLang="zh-TW" dirty="0">
                <a:latin typeface="Arial" panose="020B0604020202020204" pitchFamily="34" charset="0"/>
                <a:cs typeface="Arial" panose="020B0604020202020204" pitchFamily="34" charset="0"/>
              </a:rPr>
              <a:t>1</a:t>
            </a:r>
            <a:r>
              <a:rPr lang="zh-TW" altLang="en-US" dirty="0">
                <a:latin typeface="Arial" panose="020B0604020202020204" pitchFamily="34" charset="0"/>
                <a:cs typeface="Arial" panose="020B0604020202020204" pitchFamily="34" charset="0"/>
              </a:rPr>
              <a:t>類及第</a:t>
            </a:r>
            <a:r>
              <a:rPr lang="en-US" altLang="zh-TW" dirty="0">
                <a:latin typeface="Arial" panose="020B0604020202020204" pitchFamily="34" charset="0"/>
                <a:cs typeface="Arial" panose="020B0604020202020204" pitchFamily="34" charset="0"/>
              </a:rPr>
              <a:t>7</a:t>
            </a:r>
            <a:r>
              <a:rPr lang="zh-TW" altLang="en-US" dirty="0">
                <a:latin typeface="Arial" panose="020B0604020202020204" pitchFamily="34" charset="0"/>
                <a:cs typeface="Arial" panose="020B0604020202020204" pitchFamily="34" charset="0"/>
              </a:rPr>
              <a:t>類合資格的持續專業培訓活動的資料？</a:t>
            </a:r>
            <a:endParaRPr lang="en-US" dirty="0"/>
          </a:p>
        </p:txBody>
      </p:sp>
      <p:sp>
        <p:nvSpPr>
          <p:cNvPr id="3"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55649" y="2022996"/>
            <a:ext cx="7779939" cy="645749"/>
          </a:xfrm>
        </p:spPr>
        <p:txBody>
          <a:bodyPr/>
          <a:lstStyle/>
          <a:p>
            <a:pPr algn="just"/>
            <a:r>
              <a:rPr lang="zh-TW" altLang="en-US" dirty="0">
                <a:solidFill>
                  <a:srgbClr val="0069B5"/>
                </a:solidFill>
                <a:latin typeface="Arial" panose="020B0604020202020204" pitchFamily="34" charset="0"/>
                <a:cs typeface="Arial" panose="020B0604020202020204" pitchFamily="34" charset="0"/>
              </a:rPr>
              <a:t>請按下列方式瀏覽現時獲批准的以網上虛擬課程方式進行的第</a:t>
            </a:r>
            <a:r>
              <a:rPr lang="en-US" altLang="zh-TW" dirty="0">
                <a:solidFill>
                  <a:srgbClr val="0069B5"/>
                </a:solidFill>
                <a:latin typeface="Arial" panose="020B0604020202020204" pitchFamily="34" charset="0"/>
                <a:cs typeface="Arial" panose="020B0604020202020204" pitchFamily="34" charset="0"/>
              </a:rPr>
              <a:t>1</a:t>
            </a:r>
            <a:r>
              <a:rPr lang="zh-TW" altLang="en-US" dirty="0">
                <a:solidFill>
                  <a:srgbClr val="0069B5"/>
                </a:solidFill>
                <a:latin typeface="Arial" panose="020B0604020202020204" pitchFamily="34" charset="0"/>
                <a:cs typeface="Arial" panose="020B0604020202020204" pitchFamily="34" charset="0"/>
              </a:rPr>
              <a:t>類合資格持續專業培訓活動（向公眾人士開放）的資料：</a:t>
            </a:r>
            <a:endParaRPr lang="en-US" dirty="0">
              <a:solidFill>
                <a:srgbClr val="0069B5"/>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10</a:t>
            </a:fld>
            <a:endParaRPr lang="en-US" dirty="0"/>
          </a:p>
        </p:txBody>
      </p:sp>
      <p:sp>
        <p:nvSpPr>
          <p:cNvPr id="5" name="Text Placeholder 4"/>
          <p:cNvSpPr>
            <a:spLocks noGrp="1"/>
          </p:cNvSpPr>
          <p:nvPr>
            <p:ph type="body" sz="quarter" idx="13"/>
          </p:nvPr>
        </p:nvSpPr>
        <p:spPr>
          <a:xfrm>
            <a:off x="755650" y="3299999"/>
            <a:ext cx="7793004" cy="578038"/>
          </a:xfrm>
        </p:spPr>
        <p:txBody>
          <a:bodyPr/>
          <a:lstStyle/>
          <a:p>
            <a:pPr algn="just"/>
            <a:r>
              <a:rPr lang="zh-TW" altLang="en-US" dirty="0">
                <a:latin typeface="+mj-lt"/>
                <a:ea typeface="Microsoft JhengHei" panose="020B0604030504040204" pitchFamily="34" charset="-120"/>
              </a:rPr>
              <a:t>於</a:t>
            </a:r>
            <a:r>
              <a:rPr lang="zh-TW" altLang="en-US" dirty="0">
                <a:latin typeface="+mj-lt"/>
                <a:ea typeface="Microsoft JhengHei" panose="020B0604030504040204" pitchFamily="34" charset="-120"/>
                <a:hlinkClick r:id="rId2"/>
              </a:rPr>
              <a:t>「持續專業培訓規定」專頁</a:t>
            </a:r>
            <a:r>
              <a:rPr lang="zh-TW" altLang="en-US" dirty="0">
                <a:latin typeface="+mj-lt"/>
                <a:ea typeface="Microsoft JhengHei" panose="020B0604030504040204" pitchFamily="34" charset="-120"/>
              </a:rPr>
              <a:t>選擇「以網上虛擬課程方式進行的第</a:t>
            </a:r>
            <a:r>
              <a:rPr lang="en-US" altLang="zh-TW" dirty="0">
                <a:latin typeface="+mj-lt"/>
                <a:ea typeface="Microsoft JhengHei" panose="020B0604030504040204" pitchFamily="34" charset="-120"/>
              </a:rPr>
              <a:t>1</a:t>
            </a:r>
            <a:r>
              <a:rPr lang="zh-TW" altLang="en-US" dirty="0">
                <a:latin typeface="+mj-lt"/>
                <a:ea typeface="Microsoft JhengHei" panose="020B0604030504040204" pitchFamily="34" charset="-120"/>
              </a:rPr>
              <a:t>類合資格持續專業培訓活動（向公眾人士開放）」</a:t>
            </a:r>
            <a:endParaRPr lang="en-GB" dirty="0">
              <a:latin typeface="+mj-lt"/>
              <a:ea typeface="Microsoft JhengHei" panose="020B0604030504040204" pitchFamily="34" charset="-120"/>
            </a:endParaRPr>
          </a:p>
        </p:txBody>
      </p:sp>
      <p:sp>
        <p:nvSpPr>
          <p:cNvPr id="24" name="Rectangle 23"/>
          <p:cNvSpPr/>
          <p:nvPr/>
        </p:nvSpPr>
        <p:spPr>
          <a:xfrm>
            <a:off x="4444401" y="2371695"/>
            <a:ext cx="255198" cy="400110"/>
          </a:xfrm>
          <a:prstGeom prst="rect">
            <a:avLst/>
          </a:prstGeom>
        </p:spPr>
        <p:txBody>
          <a:bodyPr wrap="none">
            <a:spAutoFit/>
          </a:bodyPr>
          <a:lstStyle/>
          <a:p>
            <a:r>
              <a:rPr lang="zh-TW" altLang="en-US" sz="2000" dirty="0">
                <a:ea typeface="Microsoft JhengHei" panose="020B0604030504040204" pitchFamily="34" charset="-120"/>
              </a:rPr>
              <a:t> </a:t>
            </a:r>
            <a:endParaRPr lang="en-GB" dirty="0"/>
          </a:p>
        </p:txBody>
      </p:sp>
      <p:sp>
        <p:nvSpPr>
          <p:cNvPr id="25" name="Rectangle 24"/>
          <p:cNvSpPr/>
          <p:nvPr/>
        </p:nvSpPr>
        <p:spPr>
          <a:xfrm>
            <a:off x="4444401" y="2371695"/>
            <a:ext cx="255198" cy="400110"/>
          </a:xfrm>
          <a:prstGeom prst="rect">
            <a:avLst/>
          </a:prstGeom>
        </p:spPr>
        <p:txBody>
          <a:bodyPr wrap="none">
            <a:spAutoFit/>
          </a:bodyPr>
          <a:lstStyle/>
          <a:p>
            <a:r>
              <a:rPr lang="zh-TW" altLang="en-US" sz="2000" dirty="0">
                <a:ea typeface="Microsoft JhengHei" panose="020B0604030504040204" pitchFamily="34" charset="-120"/>
              </a:rPr>
              <a:t> </a:t>
            </a:r>
            <a:endParaRPr lang="en-GB" dirty="0"/>
          </a:p>
        </p:txBody>
      </p:sp>
    </p:spTree>
    <p:extLst>
      <p:ext uri="{BB962C8B-B14F-4D97-AF65-F5344CB8AC3E}">
        <p14:creationId xmlns:p14="http://schemas.microsoft.com/office/powerpoint/2010/main" val="3349878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5CA7-F5DD-B641-9B5E-B1DDE68DC0A9}"/>
              </a:ext>
            </a:extLst>
          </p:cNvPr>
          <p:cNvSpPr>
            <a:spLocks noGrp="1"/>
          </p:cNvSpPr>
          <p:nvPr>
            <p:ph type="title"/>
          </p:nvPr>
        </p:nvSpPr>
        <p:spPr>
          <a:xfrm>
            <a:off x="755649" y="289775"/>
            <a:ext cx="5790193" cy="536356"/>
          </a:xfrm>
        </p:spPr>
        <p:txBody>
          <a:bodyPr>
            <a:noAutofit/>
          </a:bodyPr>
          <a:lstStyle/>
          <a:p>
            <a:r>
              <a:rPr lang="zh-TW" altLang="en-US" dirty="0">
                <a:latin typeface="Arial" panose="020B0604020202020204" pitchFamily="34" charset="0"/>
                <a:cs typeface="Arial" panose="020B0604020202020204" pitchFamily="34" charset="0"/>
              </a:rPr>
              <a:t>我可於哪裏找到現時獲批准的持牌保險中介人第</a:t>
            </a:r>
            <a:r>
              <a:rPr lang="en-US" altLang="zh-TW" dirty="0">
                <a:latin typeface="Arial" panose="020B0604020202020204" pitchFamily="34" charset="0"/>
                <a:cs typeface="Arial" panose="020B0604020202020204" pitchFamily="34" charset="0"/>
              </a:rPr>
              <a:t>1</a:t>
            </a:r>
            <a:r>
              <a:rPr lang="zh-TW" altLang="en-US" dirty="0">
                <a:latin typeface="Arial" panose="020B0604020202020204" pitchFamily="34" charset="0"/>
                <a:cs typeface="Arial" panose="020B0604020202020204" pitchFamily="34" charset="0"/>
              </a:rPr>
              <a:t>類及第</a:t>
            </a:r>
            <a:r>
              <a:rPr lang="en-US" altLang="zh-TW" dirty="0">
                <a:latin typeface="Arial" panose="020B0604020202020204" pitchFamily="34" charset="0"/>
                <a:cs typeface="Arial" panose="020B0604020202020204" pitchFamily="34" charset="0"/>
              </a:rPr>
              <a:t>7</a:t>
            </a:r>
            <a:r>
              <a:rPr lang="zh-TW" altLang="en-US" dirty="0">
                <a:latin typeface="Arial" panose="020B0604020202020204" pitchFamily="34" charset="0"/>
                <a:cs typeface="Arial" panose="020B0604020202020204" pitchFamily="34" charset="0"/>
              </a:rPr>
              <a:t>類合資格的持續專業培訓活動的資料？</a:t>
            </a:r>
            <a:endParaRPr lang="en-US" dirty="0"/>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11</a:t>
            </a:fld>
            <a:endParaRPr lang="en-US" dirty="0"/>
          </a:p>
        </p:txBody>
      </p:sp>
      <p:sp>
        <p:nvSpPr>
          <p:cNvPr id="24" name="Rectangle 23"/>
          <p:cNvSpPr/>
          <p:nvPr/>
        </p:nvSpPr>
        <p:spPr>
          <a:xfrm>
            <a:off x="4444401" y="2371695"/>
            <a:ext cx="255198" cy="400110"/>
          </a:xfrm>
          <a:prstGeom prst="rect">
            <a:avLst/>
          </a:prstGeom>
        </p:spPr>
        <p:txBody>
          <a:bodyPr wrap="none">
            <a:spAutoFit/>
          </a:bodyPr>
          <a:lstStyle/>
          <a:p>
            <a:r>
              <a:rPr lang="zh-TW" altLang="en-US" sz="2000" dirty="0">
                <a:ea typeface="Microsoft JhengHei" panose="020B0604030504040204" pitchFamily="34" charset="-120"/>
              </a:rPr>
              <a:t> </a:t>
            </a:r>
            <a:endParaRPr lang="en-GB" dirty="0"/>
          </a:p>
        </p:txBody>
      </p:sp>
      <p:sp>
        <p:nvSpPr>
          <p:cNvPr id="25" name="Rectangle 24"/>
          <p:cNvSpPr/>
          <p:nvPr/>
        </p:nvSpPr>
        <p:spPr>
          <a:xfrm>
            <a:off x="4444401" y="2371695"/>
            <a:ext cx="255198" cy="400110"/>
          </a:xfrm>
          <a:prstGeom prst="rect">
            <a:avLst/>
          </a:prstGeom>
        </p:spPr>
        <p:txBody>
          <a:bodyPr wrap="none">
            <a:spAutoFit/>
          </a:bodyPr>
          <a:lstStyle/>
          <a:p>
            <a:r>
              <a:rPr lang="zh-TW" altLang="en-US" sz="2000" dirty="0">
                <a:ea typeface="Microsoft JhengHei" panose="020B0604030504040204" pitchFamily="34" charset="-120"/>
              </a:rPr>
              <a:t> </a:t>
            </a:r>
            <a:endParaRPr lang="en-GB" dirty="0"/>
          </a:p>
        </p:txBody>
      </p:sp>
      <p:pic>
        <p:nvPicPr>
          <p:cNvPr id="5" name="Picture 4"/>
          <p:cNvPicPr>
            <a:picLocks noChangeAspect="1"/>
          </p:cNvPicPr>
          <p:nvPr/>
        </p:nvPicPr>
        <p:blipFill>
          <a:blip r:embed="rId2"/>
          <a:stretch>
            <a:fillRect/>
          </a:stretch>
        </p:blipFill>
        <p:spPr>
          <a:xfrm>
            <a:off x="1195268" y="1102359"/>
            <a:ext cx="6756859" cy="3659965"/>
          </a:xfrm>
          <a:prstGeom prst="rect">
            <a:avLst/>
          </a:prstGeom>
        </p:spPr>
      </p:pic>
    </p:spTree>
    <p:extLst>
      <p:ext uri="{BB962C8B-B14F-4D97-AF65-F5344CB8AC3E}">
        <p14:creationId xmlns:p14="http://schemas.microsoft.com/office/powerpoint/2010/main" val="2252895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5CA7-F5DD-B641-9B5E-B1DDE68DC0A9}"/>
              </a:ext>
            </a:extLst>
          </p:cNvPr>
          <p:cNvSpPr>
            <a:spLocks noGrp="1"/>
          </p:cNvSpPr>
          <p:nvPr>
            <p:ph type="title"/>
          </p:nvPr>
        </p:nvSpPr>
        <p:spPr>
          <a:xfrm>
            <a:off x="755649" y="289775"/>
            <a:ext cx="5790193" cy="536356"/>
          </a:xfrm>
        </p:spPr>
        <p:txBody>
          <a:bodyPr>
            <a:noAutofit/>
          </a:bodyPr>
          <a:lstStyle/>
          <a:p>
            <a:r>
              <a:rPr lang="zh-TW" altLang="en-US" dirty="0">
                <a:latin typeface="Arial" panose="020B0604020202020204" pitchFamily="34" charset="0"/>
                <a:cs typeface="Arial" panose="020B0604020202020204" pitchFamily="34" charset="0"/>
              </a:rPr>
              <a:t>我可於哪裏找到現時獲批准的持牌保險中介人第</a:t>
            </a:r>
            <a:r>
              <a:rPr lang="en-US" altLang="zh-TW" dirty="0">
                <a:latin typeface="Arial" panose="020B0604020202020204" pitchFamily="34" charset="0"/>
                <a:cs typeface="Arial" panose="020B0604020202020204" pitchFamily="34" charset="0"/>
              </a:rPr>
              <a:t>1</a:t>
            </a:r>
            <a:r>
              <a:rPr lang="zh-TW" altLang="en-US" dirty="0">
                <a:latin typeface="Arial" panose="020B0604020202020204" pitchFamily="34" charset="0"/>
                <a:cs typeface="Arial" panose="020B0604020202020204" pitchFamily="34" charset="0"/>
              </a:rPr>
              <a:t>類及第</a:t>
            </a:r>
            <a:r>
              <a:rPr lang="en-US" altLang="zh-TW" dirty="0">
                <a:latin typeface="Arial" panose="020B0604020202020204" pitchFamily="34" charset="0"/>
                <a:cs typeface="Arial" panose="020B0604020202020204" pitchFamily="34" charset="0"/>
              </a:rPr>
              <a:t>7</a:t>
            </a:r>
            <a:r>
              <a:rPr lang="zh-TW" altLang="en-US" dirty="0">
                <a:latin typeface="Arial" panose="020B0604020202020204" pitchFamily="34" charset="0"/>
                <a:cs typeface="Arial" panose="020B0604020202020204" pitchFamily="34" charset="0"/>
              </a:rPr>
              <a:t>類合資格的持續專業培訓活動的資料？</a:t>
            </a:r>
            <a:endParaRPr lang="en-US" dirty="0"/>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12</a:t>
            </a:fld>
            <a:endParaRPr lang="en-US" dirty="0"/>
          </a:p>
        </p:txBody>
      </p:sp>
      <p:sp>
        <p:nvSpPr>
          <p:cNvPr id="24" name="Rectangle 23"/>
          <p:cNvSpPr/>
          <p:nvPr/>
        </p:nvSpPr>
        <p:spPr>
          <a:xfrm>
            <a:off x="4444401" y="2371695"/>
            <a:ext cx="255198" cy="400110"/>
          </a:xfrm>
          <a:prstGeom prst="rect">
            <a:avLst/>
          </a:prstGeom>
        </p:spPr>
        <p:txBody>
          <a:bodyPr wrap="none">
            <a:spAutoFit/>
          </a:bodyPr>
          <a:lstStyle/>
          <a:p>
            <a:r>
              <a:rPr lang="zh-TW" altLang="en-US" sz="2000" dirty="0">
                <a:ea typeface="Microsoft JhengHei" panose="020B0604030504040204" pitchFamily="34" charset="-120"/>
              </a:rPr>
              <a:t> </a:t>
            </a:r>
            <a:endParaRPr lang="en-GB" dirty="0"/>
          </a:p>
        </p:txBody>
      </p:sp>
      <p:sp>
        <p:nvSpPr>
          <p:cNvPr id="25" name="Rectangle 24"/>
          <p:cNvSpPr/>
          <p:nvPr/>
        </p:nvSpPr>
        <p:spPr>
          <a:xfrm>
            <a:off x="4444401" y="2371695"/>
            <a:ext cx="255198" cy="400110"/>
          </a:xfrm>
          <a:prstGeom prst="rect">
            <a:avLst/>
          </a:prstGeom>
        </p:spPr>
        <p:txBody>
          <a:bodyPr wrap="none">
            <a:spAutoFit/>
          </a:bodyPr>
          <a:lstStyle/>
          <a:p>
            <a:r>
              <a:rPr lang="zh-TW" altLang="en-US" sz="2000" dirty="0">
                <a:ea typeface="Microsoft JhengHei" panose="020B0604030504040204" pitchFamily="34" charset="-120"/>
              </a:rPr>
              <a:t> </a:t>
            </a:r>
            <a:endParaRPr lang="en-GB" dirty="0"/>
          </a:p>
        </p:txBody>
      </p:sp>
      <p:pic>
        <p:nvPicPr>
          <p:cNvPr id="3" name="Picture 2"/>
          <p:cNvPicPr>
            <a:picLocks noChangeAspect="1"/>
          </p:cNvPicPr>
          <p:nvPr/>
        </p:nvPicPr>
        <p:blipFill>
          <a:blip r:embed="rId2"/>
          <a:stretch>
            <a:fillRect/>
          </a:stretch>
        </p:blipFill>
        <p:spPr>
          <a:xfrm>
            <a:off x="1211580" y="1819009"/>
            <a:ext cx="6720840" cy="2156808"/>
          </a:xfrm>
          <a:prstGeom prst="rect">
            <a:avLst/>
          </a:prstGeom>
        </p:spPr>
      </p:pic>
    </p:spTree>
    <p:extLst>
      <p:ext uri="{BB962C8B-B14F-4D97-AF65-F5344CB8AC3E}">
        <p14:creationId xmlns:p14="http://schemas.microsoft.com/office/powerpoint/2010/main" val="2697136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5CA7-F5DD-B641-9B5E-B1DDE68DC0A9}"/>
              </a:ext>
            </a:extLst>
          </p:cNvPr>
          <p:cNvSpPr>
            <a:spLocks noGrp="1"/>
          </p:cNvSpPr>
          <p:nvPr>
            <p:ph type="title"/>
          </p:nvPr>
        </p:nvSpPr>
        <p:spPr>
          <a:xfrm>
            <a:off x="755649" y="289775"/>
            <a:ext cx="5790193" cy="536356"/>
          </a:xfrm>
        </p:spPr>
        <p:txBody>
          <a:bodyPr>
            <a:noAutofit/>
          </a:bodyPr>
          <a:lstStyle/>
          <a:p>
            <a:r>
              <a:rPr lang="zh-TW" altLang="en-US" dirty="0">
                <a:latin typeface="Arial" panose="020B0604020202020204" pitchFamily="34" charset="0"/>
                <a:cs typeface="Arial" panose="020B0604020202020204" pitchFamily="34" charset="0"/>
              </a:rPr>
              <a:t>我可於哪裏找到現時獲批准的持牌保險中介人第</a:t>
            </a:r>
            <a:r>
              <a:rPr lang="en-US" altLang="zh-TW" dirty="0">
                <a:latin typeface="Arial" panose="020B0604020202020204" pitchFamily="34" charset="0"/>
                <a:cs typeface="Arial" panose="020B0604020202020204" pitchFamily="34" charset="0"/>
              </a:rPr>
              <a:t>1</a:t>
            </a:r>
            <a:r>
              <a:rPr lang="zh-TW" altLang="en-US" dirty="0">
                <a:latin typeface="Arial" panose="020B0604020202020204" pitchFamily="34" charset="0"/>
                <a:cs typeface="Arial" panose="020B0604020202020204" pitchFamily="34" charset="0"/>
              </a:rPr>
              <a:t>類及第</a:t>
            </a:r>
            <a:r>
              <a:rPr lang="en-US" altLang="zh-TW" dirty="0">
                <a:latin typeface="Arial" panose="020B0604020202020204" pitchFamily="34" charset="0"/>
                <a:cs typeface="Arial" panose="020B0604020202020204" pitchFamily="34" charset="0"/>
              </a:rPr>
              <a:t>7</a:t>
            </a:r>
            <a:r>
              <a:rPr lang="zh-TW" altLang="en-US" dirty="0">
                <a:latin typeface="Arial" panose="020B0604020202020204" pitchFamily="34" charset="0"/>
                <a:cs typeface="Arial" panose="020B0604020202020204" pitchFamily="34" charset="0"/>
              </a:rPr>
              <a:t>類合資格的持續專業培訓活動的資料？</a:t>
            </a:r>
            <a:endParaRPr lang="en-US" dirty="0"/>
          </a:p>
        </p:txBody>
      </p:sp>
      <p:sp>
        <p:nvSpPr>
          <p:cNvPr id="3"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55648" y="2004077"/>
            <a:ext cx="7779939" cy="645749"/>
          </a:xfrm>
        </p:spPr>
        <p:txBody>
          <a:bodyPr/>
          <a:lstStyle/>
          <a:p>
            <a:pPr algn="just"/>
            <a:r>
              <a:rPr lang="zh-TW" altLang="en-US" dirty="0">
                <a:solidFill>
                  <a:srgbClr val="0069B5"/>
                </a:solidFill>
                <a:latin typeface="Arial" panose="020B0604020202020204" pitchFamily="34" charset="0"/>
                <a:cs typeface="Arial" panose="020B0604020202020204" pitchFamily="34" charset="0"/>
              </a:rPr>
              <a:t>請按下列方式瀏覽現時獲批准的持牌保險中介人第</a:t>
            </a:r>
            <a:r>
              <a:rPr lang="en-US" altLang="zh-TW" dirty="0">
                <a:solidFill>
                  <a:srgbClr val="0069B5"/>
                </a:solidFill>
                <a:latin typeface="Arial" panose="020B0604020202020204" pitchFamily="34" charset="0"/>
                <a:cs typeface="Arial" panose="020B0604020202020204" pitchFamily="34" charset="0"/>
              </a:rPr>
              <a:t>7</a:t>
            </a:r>
            <a:r>
              <a:rPr lang="zh-TW" altLang="en-US" dirty="0">
                <a:solidFill>
                  <a:srgbClr val="0069B5"/>
                </a:solidFill>
                <a:latin typeface="Arial" panose="020B0604020202020204" pitchFamily="34" charset="0"/>
                <a:cs typeface="Arial" panose="020B0604020202020204" pitchFamily="34" charset="0"/>
              </a:rPr>
              <a:t>類合資格的持續專業培訓活動的資料：</a:t>
            </a:r>
            <a:endParaRPr lang="en-US" dirty="0">
              <a:solidFill>
                <a:srgbClr val="0069B5"/>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13</a:t>
            </a:fld>
            <a:endParaRPr lang="en-US" dirty="0"/>
          </a:p>
        </p:txBody>
      </p:sp>
      <p:sp>
        <p:nvSpPr>
          <p:cNvPr id="5" name="Text Placeholder 4"/>
          <p:cNvSpPr>
            <a:spLocks noGrp="1"/>
          </p:cNvSpPr>
          <p:nvPr>
            <p:ph type="body" sz="quarter" idx="13"/>
          </p:nvPr>
        </p:nvSpPr>
        <p:spPr>
          <a:xfrm>
            <a:off x="755649" y="3281080"/>
            <a:ext cx="7793004" cy="286485"/>
          </a:xfrm>
        </p:spPr>
        <p:txBody>
          <a:bodyPr/>
          <a:lstStyle/>
          <a:p>
            <a:pPr algn="just"/>
            <a:r>
              <a:rPr lang="zh-TW" altLang="en-US" dirty="0">
                <a:ea typeface="Microsoft JhengHei" panose="020B0604030504040204" pitchFamily="34" charset="-120"/>
              </a:rPr>
              <a:t>於</a:t>
            </a:r>
            <a:r>
              <a:rPr lang="zh-TW" altLang="en-US" dirty="0">
                <a:ea typeface="Microsoft JhengHei" panose="020B0604030504040204" pitchFamily="34" charset="-120"/>
                <a:hlinkClick r:id="rId2"/>
              </a:rPr>
              <a:t>「持續專業培訓規定」專頁</a:t>
            </a:r>
            <a:r>
              <a:rPr lang="zh-TW" altLang="en-US" dirty="0">
                <a:ea typeface="Microsoft JhengHei" panose="020B0604030504040204" pitchFamily="34" charset="-120"/>
              </a:rPr>
              <a:t>選擇「第</a:t>
            </a:r>
            <a:r>
              <a:rPr lang="en-US" altLang="zh-TW" dirty="0">
                <a:ea typeface="Microsoft JhengHei" panose="020B0604030504040204" pitchFamily="34" charset="-120"/>
              </a:rPr>
              <a:t>7</a:t>
            </a:r>
            <a:r>
              <a:rPr lang="zh-TW" altLang="en-US" dirty="0">
                <a:ea typeface="Microsoft JhengHei" panose="020B0604030504040204" pitchFamily="34" charset="-120"/>
              </a:rPr>
              <a:t>類合資格持續專業培訓活動」</a:t>
            </a:r>
            <a:endParaRPr lang="en-GB" dirty="0">
              <a:ea typeface="Microsoft JhengHei" panose="020B0604030504040204" pitchFamily="34" charset="-120"/>
            </a:endParaRPr>
          </a:p>
        </p:txBody>
      </p:sp>
      <p:sp>
        <p:nvSpPr>
          <p:cNvPr id="24" name="Rectangle 23"/>
          <p:cNvSpPr/>
          <p:nvPr/>
        </p:nvSpPr>
        <p:spPr>
          <a:xfrm>
            <a:off x="4444401" y="2371695"/>
            <a:ext cx="255198" cy="400110"/>
          </a:xfrm>
          <a:prstGeom prst="rect">
            <a:avLst/>
          </a:prstGeom>
        </p:spPr>
        <p:txBody>
          <a:bodyPr wrap="none">
            <a:spAutoFit/>
          </a:bodyPr>
          <a:lstStyle/>
          <a:p>
            <a:r>
              <a:rPr lang="zh-TW" altLang="en-US" sz="2000" dirty="0">
                <a:ea typeface="Microsoft JhengHei" panose="020B0604030504040204" pitchFamily="34" charset="-120"/>
              </a:rPr>
              <a:t> </a:t>
            </a:r>
            <a:endParaRPr lang="en-GB" dirty="0"/>
          </a:p>
        </p:txBody>
      </p:sp>
      <p:sp>
        <p:nvSpPr>
          <p:cNvPr id="25" name="Rectangle 24"/>
          <p:cNvSpPr/>
          <p:nvPr/>
        </p:nvSpPr>
        <p:spPr>
          <a:xfrm>
            <a:off x="4444401" y="2371695"/>
            <a:ext cx="255198" cy="400110"/>
          </a:xfrm>
          <a:prstGeom prst="rect">
            <a:avLst/>
          </a:prstGeom>
        </p:spPr>
        <p:txBody>
          <a:bodyPr wrap="none">
            <a:spAutoFit/>
          </a:bodyPr>
          <a:lstStyle/>
          <a:p>
            <a:r>
              <a:rPr lang="zh-TW" altLang="en-US" sz="2000" dirty="0">
                <a:ea typeface="Microsoft JhengHei" panose="020B0604030504040204" pitchFamily="34" charset="-120"/>
              </a:rPr>
              <a:t> </a:t>
            </a:r>
            <a:endParaRPr lang="en-GB" dirty="0"/>
          </a:p>
        </p:txBody>
      </p:sp>
    </p:spTree>
    <p:extLst>
      <p:ext uri="{BB962C8B-B14F-4D97-AF65-F5344CB8AC3E}">
        <p14:creationId xmlns:p14="http://schemas.microsoft.com/office/powerpoint/2010/main" val="2233942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5CA7-F5DD-B641-9B5E-B1DDE68DC0A9}"/>
              </a:ext>
            </a:extLst>
          </p:cNvPr>
          <p:cNvSpPr>
            <a:spLocks noGrp="1"/>
          </p:cNvSpPr>
          <p:nvPr>
            <p:ph type="title"/>
          </p:nvPr>
        </p:nvSpPr>
        <p:spPr>
          <a:xfrm>
            <a:off x="755649" y="289775"/>
            <a:ext cx="5790193" cy="536356"/>
          </a:xfrm>
        </p:spPr>
        <p:txBody>
          <a:bodyPr>
            <a:noAutofit/>
          </a:bodyPr>
          <a:lstStyle/>
          <a:p>
            <a:r>
              <a:rPr lang="zh-TW" altLang="en-US" dirty="0">
                <a:latin typeface="Arial" panose="020B0604020202020204" pitchFamily="34" charset="0"/>
                <a:cs typeface="Arial" panose="020B0604020202020204" pitchFamily="34" charset="0"/>
              </a:rPr>
              <a:t>我可於哪裏找到現時獲批准的持牌保險中介人第</a:t>
            </a:r>
            <a:r>
              <a:rPr lang="en-US" altLang="zh-TW" dirty="0">
                <a:latin typeface="Arial" panose="020B0604020202020204" pitchFamily="34" charset="0"/>
                <a:cs typeface="Arial" panose="020B0604020202020204" pitchFamily="34" charset="0"/>
              </a:rPr>
              <a:t>1</a:t>
            </a:r>
            <a:r>
              <a:rPr lang="zh-TW" altLang="en-US" dirty="0">
                <a:latin typeface="Arial" panose="020B0604020202020204" pitchFamily="34" charset="0"/>
                <a:cs typeface="Arial" panose="020B0604020202020204" pitchFamily="34" charset="0"/>
              </a:rPr>
              <a:t>類及第</a:t>
            </a:r>
            <a:r>
              <a:rPr lang="en-US" altLang="zh-TW" dirty="0">
                <a:latin typeface="Arial" panose="020B0604020202020204" pitchFamily="34" charset="0"/>
                <a:cs typeface="Arial" panose="020B0604020202020204" pitchFamily="34" charset="0"/>
              </a:rPr>
              <a:t>7</a:t>
            </a:r>
            <a:r>
              <a:rPr lang="zh-TW" altLang="en-US" dirty="0">
                <a:latin typeface="Arial" panose="020B0604020202020204" pitchFamily="34" charset="0"/>
                <a:cs typeface="Arial" panose="020B0604020202020204" pitchFamily="34" charset="0"/>
              </a:rPr>
              <a:t>類合資格的持續專業培訓活動的資料？</a:t>
            </a:r>
            <a:endParaRPr lang="en-US" dirty="0"/>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14</a:t>
            </a:fld>
            <a:endParaRPr lang="en-US" dirty="0"/>
          </a:p>
        </p:txBody>
      </p:sp>
      <p:sp>
        <p:nvSpPr>
          <p:cNvPr id="24" name="Rectangle 23"/>
          <p:cNvSpPr/>
          <p:nvPr/>
        </p:nvSpPr>
        <p:spPr>
          <a:xfrm>
            <a:off x="4444401" y="2371695"/>
            <a:ext cx="255198" cy="400110"/>
          </a:xfrm>
          <a:prstGeom prst="rect">
            <a:avLst/>
          </a:prstGeom>
        </p:spPr>
        <p:txBody>
          <a:bodyPr wrap="none">
            <a:spAutoFit/>
          </a:bodyPr>
          <a:lstStyle/>
          <a:p>
            <a:r>
              <a:rPr lang="zh-TW" altLang="en-US" sz="2000" dirty="0">
                <a:ea typeface="Microsoft JhengHei" panose="020B0604030504040204" pitchFamily="34" charset="-120"/>
              </a:rPr>
              <a:t> </a:t>
            </a:r>
            <a:endParaRPr lang="en-GB" dirty="0"/>
          </a:p>
        </p:txBody>
      </p:sp>
      <p:sp>
        <p:nvSpPr>
          <p:cNvPr id="25" name="Rectangle 24"/>
          <p:cNvSpPr/>
          <p:nvPr/>
        </p:nvSpPr>
        <p:spPr>
          <a:xfrm>
            <a:off x="4444401" y="2371695"/>
            <a:ext cx="255198" cy="400110"/>
          </a:xfrm>
          <a:prstGeom prst="rect">
            <a:avLst/>
          </a:prstGeom>
        </p:spPr>
        <p:txBody>
          <a:bodyPr wrap="none">
            <a:spAutoFit/>
          </a:bodyPr>
          <a:lstStyle/>
          <a:p>
            <a:r>
              <a:rPr lang="zh-TW" altLang="en-US" sz="2000" dirty="0">
                <a:ea typeface="Microsoft JhengHei" panose="020B0604030504040204" pitchFamily="34" charset="-120"/>
              </a:rPr>
              <a:t> </a:t>
            </a:r>
            <a:endParaRPr lang="en-GB" dirty="0"/>
          </a:p>
        </p:txBody>
      </p:sp>
      <p:pic>
        <p:nvPicPr>
          <p:cNvPr id="4" name="Picture 3"/>
          <p:cNvPicPr>
            <a:picLocks noChangeAspect="1"/>
          </p:cNvPicPr>
          <p:nvPr/>
        </p:nvPicPr>
        <p:blipFill>
          <a:blip r:embed="rId2"/>
          <a:stretch>
            <a:fillRect/>
          </a:stretch>
        </p:blipFill>
        <p:spPr>
          <a:xfrm>
            <a:off x="1193292" y="1106996"/>
            <a:ext cx="6757416" cy="3660267"/>
          </a:xfrm>
          <a:prstGeom prst="rect">
            <a:avLst/>
          </a:prstGeom>
        </p:spPr>
      </p:pic>
    </p:spTree>
    <p:extLst>
      <p:ext uri="{BB962C8B-B14F-4D97-AF65-F5344CB8AC3E}">
        <p14:creationId xmlns:p14="http://schemas.microsoft.com/office/powerpoint/2010/main" val="4089874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5CA7-F5DD-B641-9B5E-B1DDE68DC0A9}"/>
              </a:ext>
            </a:extLst>
          </p:cNvPr>
          <p:cNvSpPr>
            <a:spLocks noGrp="1"/>
          </p:cNvSpPr>
          <p:nvPr>
            <p:ph type="title"/>
          </p:nvPr>
        </p:nvSpPr>
        <p:spPr>
          <a:xfrm>
            <a:off x="755649" y="289775"/>
            <a:ext cx="5790193" cy="536356"/>
          </a:xfrm>
        </p:spPr>
        <p:txBody>
          <a:bodyPr>
            <a:noAutofit/>
          </a:bodyPr>
          <a:lstStyle/>
          <a:p>
            <a:r>
              <a:rPr lang="zh-TW" altLang="en-US" dirty="0">
                <a:latin typeface="Arial" panose="020B0604020202020204" pitchFamily="34" charset="0"/>
                <a:cs typeface="Arial" panose="020B0604020202020204" pitchFamily="34" charset="0"/>
              </a:rPr>
              <a:t>我可於哪裏找到現時獲批准的持牌保險中介人第</a:t>
            </a:r>
            <a:r>
              <a:rPr lang="en-US" altLang="zh-TW" dirty="0">
                <a:latin typeface="Arial" panose="020B0604020202020204" pitchFamily="34" charset="0"/>
                <a:cs typeface="Arial" panose="020B0604020202020204" pitchFamily="34" charset="0"/>
              </a:rPr>
              <a:t>1</a:t>
            </a:r>
            <a:r>
              <a:rPr lang="zh-TW" altLang="en-US" dirty="0">
                <a:latin typeface="Arial" panose="020B0604020202020204" pitchFamily="34" charset="0"/>
                <a:cs typeface="Arial" panose="020B0604020202020204" pitchFamily="34" charset="0"/>
              </a:rPr>
              <a:t>類及第</a:t>
            </a:r>
            <a:r>
              <a:rPr lang="en-US" altLang="zh-TW" dirty="0">
                <a:latin typeface="Arial" panose="020B0604020202020204" pitchFamily="34" charset="0"/>
                <a:cs typeface="Arial" panose="020B0604020202020204" pitchFamily="34" charset="0"/>
              </a:rPr>
              <a:t>7</a:t>
            </a:r>
            <a:r>
              <a:rPr lang="zh-TW" altLang="en-US" dirty="0">
                <a:latin typeface="Arial" panose="020B0604020202020204" pitchFamily="34" charset="0"/>
                <a:cs typeface="Arial" panose="020B0604020202020204" pitchFamily="34" charset="0"/>
              </a:rPr>
              <a:t>類合資格的持續專業培訓活動的資料？</a:t>
            </a:r>
            <a:endParaRPr lang="en-US" dirty="0"/>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15</a:t>
            </a:fld>
            <a:endParaRPr lang="en-US" dirty="0"/>
          </a:p>
        </p:txBody>
      </p:sp>
      <p:sp>
        <p:nvSpPr>
          <p:cNvPr id="24" name="Rectangle 23"/>
          <p:cNvSpPr/>
          <p:nvPr/>
        </p:nvSpPr>
        <p:spPr>
          <a:xfrm>
            <a:off x="4444401" y="2371695"/>
            <a:ext cx="255198" cy="400110"/>
          </a:xfrm>
          <a:prstGeom prst="rect">
            <a:avLst/>
          </a:prstGeom>
        </p:spPr>
        <p:txBody>
          <a:bodyPr wrap="none">
            <a:spAutoFit/>
          </a:bodyPr>
          <a:lstStyle/>
          <a:p>
            <a:r>
              <a:rPr lang="zh-TW" altLang="en-US" sz="2000" dirty="0">
                <a:ea typeface="Microsoft JhengHei" panose="020B0604030504040204" pitchFamily="34" charset="-120"/>
              </a:rPr>
              <a:t> </a:t>
            </a:r>
            <a:endParaRPr lang="en-GB" dirty="0"/>
          </a:p>
        </p:txBody>
      </p:sp>
      <p:sp>
        <p:nvSpPr>
          <p:cNvPr id="25" name="Rectangle 24"/>
          <p:cNvSpPr/>
          <p:nvPr/>
        </p:nvSpPr>
        <p:spPr>
          <a:xfrm>
            <a:off x="4444401" y="2371695"/>
            <a:ext cx="255198" cy="400110"/>
          </a:xfrm>
          <a:prstGeom prst="rect">
            <a:avLst/>
          </a:prstGeom>
        </p:spPr>
        <p:txBody>
          <a:bodyPr wrap="none">
            <a:spAutoFit/>
          </a:bodyPr>
          <a:lstStyle/>
          <a:p>
            <a:r>
              <a:rPr lang="zh-TW" altLang="en-US" sz="2000" dirty="0">
                <a:ea typeface="Microsoft JhengHei" panose="020B0604030504040204" pitchFamily="34" charset="-120"/>
              </a:rPr>
              <a:t> </a:t>
            </a:r>
            <a:endParaRPr lang="en-GB" dirty="0"/>
          </a:p>
        </p:txBody>
      </p:sp>
      <p:pic>
        <p:nvPicPr>
          <p:cNvPr id="3" name="Picture 2"/>
          <p:cNvPicPr>
            <a:picLocks noChangeAspect="1"/>
          </p:cNvPicPr>
          <p:nvPr/>
        </p:nvPicPr>
        <p:blipFill>
          <a:blip r:embed="rId2"/>
          <a:stretch>
            <a:fillRect/>
          </a:stretch>
        </p:blipFill>
        <p:spPr>
          <a:xfrm>
            <a:off x="1674563" y="1018540"/>
            <a:ext cx="5794873" cy="4023360"/>
          </a:xfrm>
          <a:prstGeom prst="rect">
            <a:avLst/>
          </a:prstGeom>
        </p:spPr>
      </p:pic>
    </p:spTree>
    <p:extLst>
      <p:ext uri="{BB962C8B-B14F-4D97-AF65-F5344CB8AC3E}">
        <p14:creationId xmlns:p14="http://schemas.microsoft.com/office/powerpoint/2010/main" val="2598810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2BC8273-B700-1947-9FBB-1F3E029AEC53}"/>
              </a:ext>
            </a:extLst>
          </p:cNvPr>
          <p:cNvSpPr txBox="1">
            <a:spLocks/>
          </p:cNvSpPr>
          <p:nvPr/>
        </p:nvSpPr>
        <p:spPr>
          <a:xfrm>
            <a:off x="745395" y="1578848"/>
            <a:ext cx="5384238" cy="624152"/>
          </a:xfrm>
          <a:prstGeom prst="rect">
            <a:avLst/>
          </a:prstGeom>
        </p:spPr>
        <p:txBody>
          <a:bodyPr vert="horz" lIns="0" tIns="31107" rIns="62215" bIns="31107" rtlCol="0" anchor="b">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ts val="2800"/>
              </a:lnSpc>
            </a:pPr>
            <a:r>
              <a:rPr lang="zh-TW" altLang="en-US" sz="2400" b="1" dirty="0">
                <a:solidFill>
                  <a:schemeClr val="bg1"/>
                </a:solidFill>
                <a:latin typeface="Arial" panose="020B0604020202020204" pitchFamily="34" charset="0"/>
                <a:cs typeface="Arial" panose="020B0604020202020204" pitchFamily="34" charset="0"/>
              </a:rPr>
              <a:t>請參閱保監局網站內的「持續專業培訓規定」專頁以獲得更多資訊。</a:t>
            </a:r>
            <a:endParaRPr lang="en-US" sz="2400" b="1" dirty="0">
              <a:solidFill>
                <a:schemeClr val="bg1"/>
              </a:solidFill>
              <a:latin typeface="Arial" panose="020B0604020202020204" pitchFamily="34" charset="0"/>
              <a:cs typeface="Arial" panose="020B0604020202020204" pitchFamily="34" charset="0"/>
            </a:endParaRPr>
          </a:p>
        </p:txBody>
      </p:sp>
      <p:sp>
        <p:nvSpPr>
          <p:cNvPr id="22" name="Rectangle 21">
            <a:hlinkClick r:id="rId2"/>
            <a:extLst>
              <a:ext uri="{FF2B5EF4-FFF2-40B4-BE49-F238E27FC236}">
                <a16:creationId xmlns:a16="http://schemas.microsoft.com/office/drawing/2014/main" id="{4D0CA2F3-FAF7-D14E-8D91-BC7147EDF5B6}"/>
              </a:ext>
            </a:extLst>
          </p:cNvPr>
          <p:cNvSpPr/>
          <p:nvPr/>
        </p:nvSpPr>
        <p:spPr>
          <a:xfrm>
            <a:off x="1023409" y="2565445"/>
            <a:ext cx="2180047"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www.ia.org.hk</a:t>
            </a:r>
          </a:p>
        </p:txBody>
      </p:sp>
      <p:sp>
        <p:nvSpPr>
          <p:cNvPr id="23" name="Rectangle 22">
            <a:extLst>
              <a:ext uri="{FF2B5EF4-FFF2-40B4-BE49-F238E27FC236}">
                <a16:creationId xmlns:a16="http://schemas.microsoft.com/office/drawing/2014/main" id="{B118D8A6-D451-734D-BD6A-8FCAC5598EC8}"/>
              </a:ext>
            </a:extLst>
          </p:cNvPr>
          <p:cNvSpPr/>
          <p:nvPr/>
        </p:nvSpPr>
        <p:spPr>
          <a:xfrm>
            <a:off x="1041229" y="3018995"/>
            <a:ext cx="4192923" cy="188962"/>
          </a:xfrm>
          <a:prstGeom prst="rect">
            <a:avLst/>
          </a:prstGeom>
        </p:spPr>
        <p:txBody>
          <a:bodyPr wrap="square" lIns="0" tIns="0" rIns="0" bIns="0">
            <a:spAutoFit/>
          </a:bodyPr>
          <a:lstStyle/>
          <a:p>
            <a:pPr>
              <a:lnSpc>
                <a:spcPts val="1600"/>
              </a:lnSpc>
            </a:pPr>
            <a:r>
              <a:rPr lang="en-GB" sz="1200" dirty="0">
                <a:solidFill>
                  <a:schemeClr val="bg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www.ia.org.hk/tc/supervision/reg_ins_intermediaries/cpd.html</a:t>
            </a:r>
            <a:endParaRPr lang="en-HK" sz="1200" dirty="0">
              <a:solidFill>
                <a:schemeClr val="bg2"/>
              </a:solidFill>
              <a:latin typeface="Arial" panose="020B0604020202020204" pitchFamily="34" charset="0"/>
              <a:cs typeface="Arial" panose="020B0604020202020204" pitchFamily="34" charset="0"/>
            </a:endParaRPr>
          </a:p>
        </p:txBody>
      </p:sp>
      <p:pic>
        <p:nvPicPr>
          <p:cNvPr id="28" name="Picture 27">
            <a:extLst>
              <a:ext uri="{FF2B5EF4-FFF2-40B4-BE49-F238E27FC236}">
                <a16:creationId xmlns:a16="http://schemas.microsoft.com/office/drawing/2014/main" id="{17A12474-14AD-6144-BAC1-EA71002852C3}"/>
              </a:ext>
            </a:extLst>
          </p:cNvPr>
          <p:cNvPicPr>
            <a:picLocks noChangeAspect="1"/>
          </p:cNvPicPr>
          <p:nvPr/>
        </p:nvPicPr>
        <p:blipFill>
          <a:blip r:embed="rId4"/>
          <a:stretch>
            <a:fillRect/>
          </a:stretch>
        </p:blipFill>
        <p:spPr>
          <a:xfrm>
            <a:off x="745395" y="2551208"/>
            <a:ext cx="231849" cy="231849"/>
          </a:xfrm>
          <a:prstGeom prst="rect">
            <a:avLst/>
          </a:prstGeom>
        </p:spPr>
      </p:pic>
      <p:pic>
        <p:nvPicPr>
          <p:cNvPr id="13" name="Picture 12">
            <a:extLst>
              <a:ext uri="{FF2B5EF4-FFF2-40B4-BE49-F238E27FC236}">
                <a16:creationId xmlns:a16="http://schemas.microsoft.com/office/drawing/2014/main" id="{17A12474-14AD-6144-BAC1-EA71002852C3}"/>
              </a:ext>
            </a:extLst>
          </p:cNvPr>
          <p:cNvPicPr>
            <a:picLocks noChangeAspect="1"/>
          </p:cNvPicPr>
          <p:nvPr/>
        </p:nvPicPr>
        <p:blipFill>
          <a:blip r:embed="rId4"/>
          <a:stretch>
            <a:fillRect/>
          </a:stretch>
        </p:blipFill>
        <p:spPr>
          <a:xfrm>
            <a:off x="751955" y="3005633"/>
            <a:ext cx="231849" cy="231849"/>
          </a:xfrm>
          <a:prstGeom prst="rect">
            <a:avLst/>
          </a:prstGeom>
        </p:spPr>
      </p:pic>
    </p:spTree>
    <p:extLst>
      <p:ext uri="{BB962C8B-B14F-4D97-AF65-F5344CB8AC3E}">
        <p14:creationId xmlns:p14="http://schemas.microsoft.com/office/powerpoint/2010/main" val="3428516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5CA7-F5DD-B641-9B5E-B1DDE68DC0A9}"/>
              </a:ext>
            </a:extLst>
          </p:cNvPr>
          <p:cNvSpPr>
            <a:spLocks noGrp="1"/>
          </p:cNvSpPr>
          <p:nvPr>
            <p:ph type="title"/>
          </p:nvPr>
        </p:nvSpPr>
        <p:spPr>
          <a:xfrm>
            <a:off x="755649" y="289775"/>
            <a:ext cx="5802805" cy="536356"/>
          </a:xfrm>
        </p:spPr>
        <p:txBody>
          <a:bodyPr>
            <a:noAutofit/>
          </a:bodyPr>
          <a:lstStyle/>
          <a:p>
            <a:r>
              <a:rPr lang="zh-TW" altLang="en-US" dirty="0">
                <a:latin typeface="Arial" panose="020B0604020202020204" pitchFamily="34" charset="0"/>
                <a:cs typeface="Arial" panose="020B0604020202020204" pitchFamily="34" charset="0"/>
              </a:rPr>
              <a:t>我可於哪裏找到現時獲批准的持牌保險中介人第</a:t>
            </a:r>
            <a:r>
              <a:rPr lang="en-US" altLang="zh-TW" dirty="0">
                <a:latin typeface="Arial" panose="020B0604020202020204" pitchFamily="34" charset="0"/>
                <a:cs typeface="Arial" panose="020B0604020202020204" pitchFamily="34" charset="0"/>
              </a:rPr>
              <a:t>1</a:t>
            </a:r>
            <a:r>
              <a:rPr lang="zh-TW" altLang="en-US" dirty="0">
                <a:latin typeface="Arial" panose="020B0604020202020204" pitchFamily="34" charset="0"/>
                <a:cs typeface="Arial" panose="020B0604020202020204" pitchFamily="34" charset="0"/>
              </a:rPr>
              <a:t>類及第</a:t>
            </a:r>
            <a:r>
              <a:rPr lang="en-US" altLang="zh-TW" dirty="0">
                <a:latin typeface="Arial" panose="020B0604020202020204" pitchFamily="34" charset="0"/>
                <a:cs typeface="Arial" panose="020B0604020202020204" pitchFamily="34" charset="0"/>
              </a:rPr>
              <a:t>7</a:t>
            </a:r>
            <a:r>
              <a:rPr lang="zh-TW" altLang="en-US" dirty="0">
                <a:latin typeface="Arial" panose="020B0604020202020204" pitchFamily="34" charset="0"/>
                <a:cs typeface="Arial" panose="020B0604020202020204" pitchFamily="34" charset="0"/>
              </a:rPr>
              <a:t>類合資格的持續專業培訓活動的資料？</a:t>
            </a:r>
            <a:endParaRPr lang="en-US" dirty="0"/>
          </a:p>
        </p:txBody>
      </p:sp>
      <p:sp>
        <p:nvSpPr>
          <p:cNvPr id="3"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81188" y="1111914"/>
            <a:ext cx="7284764" cy="341050"/>
          </a:xfrm>
        </p:spPr>
        <p:txBody>
          <a:bodyPr/>
          <a:lstStyle/>
          <a:p>
            <a:pPr algn="just"/>
            <a:r>
              <a:rPr lang="zh-TW" altLang="en-US" dirty="0">
                <a:solidFill>
                  <a:srgbClr val="0069B5"/>
                </a:solidFill>
                <a:latin typeface="Arial" panose="020B0604020202020204" pitchFamily="34" charset="0"/>
                <a:cs typeface="Arial" panose="020B0604020202020204" pitchFamily="34" charset="0"/>
              </a:rPr>
              <a:t>根據</a:t>
            </a:r>
            <a:r>
              <a:rPr lang="zh-TW" altLang="en-US" dirty="0">
                <a:solidFill>
                  <a:srgbClr val="0069B5"/>
                </a:solidFill>
                <a:latin typeface="Arial" panose="020B0604020202020204" pitchFamily="34" charset="0"/>
                <a:cs typeface="Arial" panose="020B0604020202020204" pitchFamily="34" charset="0"/>
                <a:hlinkClick r:id="rId2"/>
              </a:rPr>
              <a:t>持牌保險中介人持續專業培訓指引（</a:t>
            </a:r>
            <a:r>
              <a:rPr lang="en-US" altLang="zh-TW" dirty="0">
                <a:solidFill>
                  <a:srgbClr val="0069B5"/>
                </a:solidFill>
                <a:latin typeface="Arial" panose="020B0604020202020204" pitchFamily="34" charset="0"/>
                <a:cs typeface="Arial" panose="020B0604020202020204" pitchFamily="34" charset="0"/>
                <a:hlinkClick r:id="rId2"/>
              </a:rPr>
              <a:t>《</a:t>
            </a:r>
            <a:r>
              <a:rPr lang="zh-TW" altLang="en-US" dirty="0">
                <a:solidFill>
                  <a:srgbClr val="0069B5"/>
                </a:solidFill>
                <a:latin typeface="Arial" panose="020B0604020202020204" pitchFamily="34" charset="0"/>
                <a:cs typeface="Arial" panose="020B0604020202020204" pitchFamily="34" charset="0"/>
                <a:hlinkClick r:id="rId2"/>
              </a:rPr>
              <a:t>指引</a:t>
            </a:r>
            <a:r>
              <a:rPr lang="en-US" altLang="zh-TW" dirty="0">
                <a:solidFill>
                  <a:srgbClr val="0069B5"/>
                </a:solidFill>
                <a:latin typeface="Arial" panose="020B0604020202020204" pitchFamily="34" charset="0"/>
                <a:cs typeface="Arial" panose="020B0604020202020204" pitchFamily="34" charset="0"/>
                <a:hlinkClick r:id="rId2"/>
              </a:rPr>
              <a:t>24》</a:t>
            </a:r>
            <a:r>
              <a:rPr lang="zh-TW" altLang="en-US" dirty="0">
                <a:solidFill>
                  <a:srgbClr val="0069B5"/>
                </a:solidFill>
                <a:latin typeface="Arial" panose="020B0604020202020204" pitchFamily="34" charset="0"/>
                <a:cs typeface="Arial" panose="020B0604020202020204" pitchFamily="34" charset="0"/>
                <a:hlinkClick r:id="rId2"/>
              </a:rPr>
              <a:t>）</a:t>
            </a:r>
            <a:r>
              <a:rPr lang="zh-TW" altLang="en-US" dirty="0">
                <a:solidFill>
                  <a:srgbClr val="0069B5"/>
                </a:solidFill>
                <a:latin typeface="Arial" panose="020B0604020202020204" pitchFamily="34" charset="0"/>
                <a:cs typeface="Arial" panose="020B0604020202020204" pitchFamily="34" charset="0"/>
              </a:rPr>
              <a:t>附件</a:t>
            </a:r>
            <a:r>
              <a:rPr lang="en-US" altLang="zh-TW" dirty="0">
                <a:solidFill>
                  <a:srgbClr val="0069B5"/>
                </a:solidFill>
                <a:latin typeface="Arial" panose="020B0604020202020204" pitchFamily="34" charset="0"/>
                <a:cs typeface="Arial" panose="020B0604020202020204" pitchFamily="34" charset="0"/>
              </a:rPr>
              <a:t>1</a:t>
            </a:r>
            <a:r>
              <a:rPr lang="zh-TW" altLang="en-US" dirty="0">
                <a:solidFill>
                  <a:srgbClr val="0069B5"/>
                </a:solidFill>
                <a:latin typeface="Arial" panose="020B0604020202020204" pitchFamily="34" charset="0"/>
                <a:cs typeface="Arial" panose="020B0604020202020204" pitchFamily="34" charset="0"/>
              </a:rPr>
              <a:t>第</a:t>
            </a:r>
            <a:r>
              <a:rPr lang="en-US" altLang="zh-TW" dirty="0">
                <a:solidFill>
                  <a:srgbClr val="0069B5"/>
                </a:solidFill>
                <a:latin typeface="Arial" panose="020B0604020202020204" pitchFamily="34" charset="0"/>
                <a:cs typeface="Arial" panose="020B0604020202020204" pitchFamily="34" charset="0"/>
              </a:rPr>
              <a:t>2</a:t>
            </a:r>
            <a:r>
              <a:rPr lang="zh-TW" altLang="en-US" dirty="0">
                <a:solidFill>
                  <a:srgbClr val="0069B5"/>
                </a:solidFill>
                <a:latin typeface="Arial" panose="020B0604020202020204" pitchFamily="34" charset="0"/>
                <a:cs typeface="Arial" panose="020B0604020202020204" pitchFamily="34" charset="0"/>
              </a:rPr>
              <a:t>段：</a:t>
            </a:r>
            <a:endParaRPr lang="en-US" dirty="0">
              <a:solidFill>
                <a:srgbClr val="0069B5"/>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BE356384-8548-1149-92D5-1CD6FC1705A1}"/>
              </a:ext>
            </a:extLst>
          </p:cNvPr>
          <p:cNvSpPr>
            <a:spLocks noGrp="1"/>
          </p:cNvSpPr>
          <p:nvPr>
            <p:ph type="body" sz="quarter" idx="13"/>
          </p:nvPr>
        </p:nvSpPr>
        <p:spPr>
          <a:xfrm>
            <a:off x="781188" y="1580349"/>
            <a:ext cx="7576500" cy="286485"/>
          </a:xfrm>
        </p:spPr>
        <p:txBody>
          <a:bodyPr/>
          <a:lstStyle/>
          <a:p>
            <a:pPr algn="just"/>
            <a:r>
              <a:rPr lang="zh-TW" altLang="en-US" dirty="0">
                <a:latin typeface="Arial" panose="020B0604020202020204" pitchFamily="34" charset="0"/>
                <a:cs typeface="Arial" panose="020B0604020202020204" pitchFamily="34" charset="0"/>
              </a:rPr>
              <a:t>個人持牌人可通過參與下列任何合資格持續專業培訓活動，以符合持續專業培訓規定：</a:t>
            </a:r>
            <a:endParaRPr lang="en-US"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781188" y="1997386"/>
            <a:ext cx="7576500" cy="216197"/>
          </a:xfrm>
        </p:spPr>
        <p:txBody>
          <a:bodyPr/>
          <a:lstStyle/>
          <a:p>
            <a:pPr algn="just"/>
            <a:r>
              <a:rPr lang="zh-TW" altLang="en-US" b="1" u="sng" dirty="0">
                <a:latin typeface="Arial" panose="020B0604020202020204" pitchFamily="34" charset="0"/>
                <a:cs typeface="Arial" panose="020B0604020202020204" pitchFamily="34" charset="0"/>
              </a:rPr>
              <a:t>第</a:t>
            </a:r>
            <a:r>
              <a:rPr lang="en-US" altLang="zh-TW" b="1" u="sng" dirty="0">
                <a:latin typeface="Arial" panose="020B0604020202020204" pitchFamily="34" charset="0"/>
                <a:cs typeface="Arial" panose="020B0604020202020204" pitchFamily="34" charset="0"/>
              </a:rPr>
              <a:t>1</a:t>
            </a:r>
            <a:r>
              <a:rPr lang="zh-TW" altLang="en-US" b="1" u="sng" dirty="0">
                <a:latin typeface="Arial" panose="020B0604020202020204" pitchFamily="34" charset="0"/>
                <a:cs typeface="Arial" panose="020B0604020202020204" pitchFamily="34" charset="0"/>
              </a:rPr>
              <a:t>類：獲批准的持續專業培訓活動；</a:t>
            </a:r>
            <a:endParaRPr lang="en-HK" b="1" u="sng"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2</a:t>
            </a:fld>
            <a:endParaRPr lang="en-US" dirty="0"/>
          </a:p>
        </p:txBody>
      </p:sp>
      <p:sp>
        <p:nvSpPr>
          <p:cNvPr id="15"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781006" y="2347561"/>
            <a:ext cx="7577138" cy="215900"/>
          </a:xfrm>
        </p:spPr>
        <p:txBody>
          <a:bodyPr/>
          <a:lstStyle/>
          <a:p>
            <a:r>
              <a:rPr lang="zh-TW" altLang="en-US" dirty="0"/>
              <a:t>第</a:t>
            </a:r>
            <a:r>
              <a:rPr lang="en-US" altLang="zh-TW" dirty="0"/>
              <a:t>2</a:t>
            </a:r>
            <a:r>
              <a:rPr lang="zh-TW" altLang="en-US" dirty="0"/>
              <a:t>類：學位課程；</a:t>
            </a:r>
            <a:endParaRPr lang="en-GB" dirty="0"/>
          </a:p>
        </p:txBody>
      </p:sp>
      <p:sp>
        <p:nvSpPr>
          <p:cNvPr id="16"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774656" y="2692270"/>
            <a:ext cx="7577138" cy="215900"/>
          </a:xfrm>
        </p:spPr>
        <p:txBody>
          <a:bodyPr/>
          <a:lstStyle/>
          <a:p>
            <a:r>
              <a:rPr lang="zh-TW" altLang="en-US" dirty="0"/>
              <a:t>第</a:t>
            </a:r>
            <a:r>
              <a:rPr lang="en-US" altLang="zh-TW" dirty="0"/>
              <a:t>3</a:t>
            </a:r>
            <a:r>
              <a:rPr lang="zh-TW" altLang="en-US" dirty="0"/>
              <a:t>類：通過資歷架構評審的保險課程；</a:t>
            </a:r>
            <a:endParaRPr lang="en-GB" dirty="0"/>
          </a:p>
        </p:txBody>
      </p:sp>
      <p:sp>
        <p:nvSpPr>
          <p:cNvPr id="17"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774838" y="3038722"/>
            <a:ext cx="7576500" cy="216197"/>
          </a:xfrm>
        </p:spPr>
        <p:txBody>
          <a:bodyPr/>
          <a:lstStyle/>
          <a:p>
            <a:pPr algn="just"/>
            <a:r>
              <a:rPr lang="zh-TW" altLang="en-US" dirty="0">
                <a:latin typeface="Arial" panose="020B0604020202020204" pitchFamily="34" charset="0"/>
                <a:cs typeface="Arial" panose="020B0604020202020204" pitchFamily="34" charset="0"/>
              </a:rPr>
              <a:t>第</a:t>
            </a:r>
            <a:r>
              <a:rPr lang="en-US" altLang="zh-TW" dirty="0">
                <a:latin typeface="Arial" panose="020B0604020202020204" pitchFamily="34" charset="0"/>
                <a:cs typeface="Arial" panose="020B0604020202020204" pitchFamily="34" charset="0"/>
              </a:rPr>
              <a:t>4</a:t>
            </a:r>
            <a:r>
              <a:rPr lang="zh-TW" altLang="en-US" dirty="0">
                <a:latin typeface="Arial" panose="020B0604020202020204" pitchFamily="34" charset="0"/>
                <a:cs typeface="Arial" panose="020B0604020202020204" pitchFamily="34" charset="0"/>
              </a:rPr>
              <a:t>類：其他通過資歷架構評審的課程；</a:t>
            </a:r>
            <a:endParaRPr lang="en-HK" dirty="0">
              <a:latin typeface="Arial" panose="020B0604020202020204" pitchFamily="34" charset="0"/>
              <a:cs typeface="Arial" panose="020B0604020202020204" pitchFamily="34" charset="0"/>
            </a:endParaRPr>
          </a:p>
        </p:txBody>
      </p:sp>
      <p:sp>
        <p:nvSpPr>
          <p:cNvPr id="18"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774656" y="3388897"/>
            <a:ext cx="7577138" cy="215900"/>
          </a:xfrm>
        </p:spPr>
        <p:txBody>
          <a:bodyPr/>
          <a:lstStyle/>
          <a:p>
            <a:r>
              <a:rPr lang="zh-TW" altLang="en-US" dirty="0"/>
              <a:t>第</a:t>
            </a:r>
            <a:r>
              <a:rPr lang="en-US" altLang="zh-TW" dirty="0"/>
              <a:t>5</a:t>
            </a:r>
            <a:r>
              <a:rPr lang="zh-TW" altLang="en-US" dirty="0"/>
              <a:t>類：為獲取指定資格的進修；</a:t>
            </a:r>
            <a:endParaRPr lang="en-GB" dirty="0"/>
          </a:p>
        </p:txBody>
      </p:sp>
      <p:sp>
        <p:nvSpPr>
          <p:cNvPr id="19"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768306" y="3733606"/>
            <a:ext cx="7577138" cy="215900"/>
          </a:xfrm>
        </p:spPr>
        <p:txBody>
          <a:bodyPr/>
          <a:lstStyle/>
          <a:p>
            <a:r>
              <a:rPr lang="zh-TW" altLang="en-US" dirty="0"/>
              <a:t>第</a:t>
            </a:r>
            <a:r>
              <a:rPr lang="en-US" altLang="zh-TW" dirty="0"/>
              <a:t>6</a:t>
            </a:r>
            <a:r>
              <a:rPr lang="zh-TW" altLang="en-US" dirty="0"/>
              <a:t>類：符合指定資格的持續專業培訓規定；</a:t>
            </a:r>
            <a:endParaRPr lang="en-GB" dirty="0"/>
          </a:p>
        </p:txBody>
      </p:sp>
      <p:sp>
        <p:nvSpPr>
          <p:cNvPr id="20"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762000" y="4087654"/>
            <a:ext cx="7577138" cy="409414"/>
          </a:xfrm>
        </p:spPr>
        <p:txBody>
          <a:bodyPr/>
          <a:lstStyle/>
          <a:p>
            <a:r>
              <a:rPr lang="zh-TW" altLang="en-US" b="1" u="sng" dirty="0"/>
              <a:t>第</a:t>
            </a:r>
            <a:r>
              <a:rPr lang="en-US" altLang="zh-TW" b="1" u="sng" dirty="0"/>
              <a:t>7</a:t>
            </a:r>
            <a:r>
              <a:rPr lang="zh-TW" altLang="en-US" b="1" u="sng" dirty="0"/>
              <a:t>類：由保監局、金融監管機構、執法機構、獨立法定機構或前自律規管機構舉辦的持續專業培訓活動；</a:t>
            </a:r>
            <a:r>
              <a:rPr lang="zh-TW" altLang="en-US" dirty="0"/>
              <a:t>及</a:t>
            </a:r>
            <a:endParaRPr lang="en-GB" dirty="0"/>
          </a:p>
        </p:txBody>
      </p:sp>
      <p:sp>
        <p:nvSpPr>
          <p:cNvPr id="21"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755650" y="4635496"/>
            <a:ext cx="7577138" cy="215900"/>
          </a:xfrm>
        </p:spPr>
        <p:txBody>
          <a:bodyPr/>
          <a:lstStyle/>
          <a:p>
            <a:r>
              <a:rPr lang="zh-TW" altLang="en-US" dirty="0"/>
              <a:t>第</a:t>
            </a:r>
            <a:r>
              <a:rPr lang="en-US" altLang="zh-TW" dirty="0"/>
              <a:t>8</a:t>
            </a:r>
            <a:r>
              <a:rPr lang="zh-TW" altLang="en-US" dirty="0"/>
              <a:t>類：由認可專業團體為其持續專業培訓計劃而舉辦或批准的持續專業培訓活動。</a:t>
            </a:r>
            <a:endParaRPr lang="en-GB" dirty="0"/>
          </a:p>
        </p:txBody>
      </p:sp>
    </p:spTree>
    <p:extLst>
      <p:ext uri="{BB962C8B-B14F-4D97-AF65-F5344CB8AC3E}">
        <p14:creationId xmlns:p14="http://schemas.microsoft.com/office/powerpoint/2010/main" val="2021104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5CA7-F5DD-B641-9B5E-B1DDE68DC0A9}"/>
              </a:ext>
            </a:extLst>
          </p:cNvPr>
          <p:cNvSpPr>
            <a:spLocks noGrp="1"/>
          </p:cNvSpPr>
          <p:nvPr>
            <p:ph type="title"/>
          </p:nvPr>
        </p:nvSpPr>
        <p:spPr>
          <a:xfrm>
            <a:off x="755649" y="289775"/>
            <a:ext cx="5790193" cy="536356"/>
          </a:xfrm>
        </p:spPr>
        <p:txBody>
          <a:bodyPr>
            <a:noAutofit/>
          </a:bodyPr>
          <a:lstStyle/>
          <a:p>
            <a:r>
              <a:rPr lang="zh-TW" altLang="en-US" dirty="0">
                <a:latin typeface="Arial" panose="020B0604020202020204" pitchFamily="34" charset="0"/>
                <a:cs typeface="Arial" panose="020B0604020202020204" pitchFamily="34" charset="0"/>
              </a:rPr>
              <a:t>我可於哪裏找到現時獲批准的持牌保險中介人第</a:t>
            </a:r>
            <a:r>
              <a:rPr lang="en-US" altLang="zh-TW" dirty="0">
                <a:latin typeface="Arial" panose="020B0604020202020204" pitchFamily="34" charset="0"/>
                <a:cs typeface="Arial" panose="020B0604020202020204" pitchFamily="34" charset="0"/>
              </a:rPr>
              <a:t>1</a:t>
            </a:r>
            <a:r>
              <a:rPr lang="zh-TW" altLang="en-US" dirty="0">
                <a:latin typeface="Arial" panose="020B0604020202020204" pitchFamily="34" charset="0"/>
                <a:cs typeface="Arial" panose="020B0604020202020204" pitchFamily="34" charset="0"/>
              </a:rPr>
              <a:t>類及第</a:t>
            </a:r>
            <a:r>
              <a:rPr lang="en-US" altLang="zh-TW" dirty="0">
                <a:latin typeface="Arial" panose="020B0604020202020204" pitchFamily="34" charset="0"/>
                <a:cs typeface="Arial" panose="020B0604020202020204" pitchFamily="34" charset="0"/>
              </a:rPr>
              <a:t>7</a:t>
            </a:r>
            <a:r>
              <a:rPr lang="zh-TW" altLang="en-US" dirty="0">
                <a:latin typeface="Arial" panose="020B0604020202020204" pitchFamily="34" charset="0"/>
                <a:cs typeface="Arial" panose="020B0604020202020204" pitchFamily="34" charset="0"/>
              </a:rPr>
              <a:t>類合資格的持續專業培訓活動的資料？</a:t>
            </a:r>
            <a:endParaRPr lang="en-US" dirty="0"/>
          </a:p>
        </p:txBody>
      </p:sp>
      <p:sp>
        <p:nvSpPr>
          <p:cNvPr id="3"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55649" y="2067139"/>
            <a:ext cx="7779939" cy="622474"/>
          </a:xfrm>
        </p:spPr>
        <p:txBody>
          <a:bodyPr/>
          <a:lstStyle/>
          <a:p>
            <a:pPr algn="just"/>
            <a:r>
              <a:rPr lang="zh-TW" altLang="en-US" dirty="0">
                <a:solidFill>
                  <a:srgbClr val="0069B5"/>
                </a:solidFill>
                <a:latin typeface="Arial" panose="020B0604020202020204" pitchFamily="34" charset="0"/>
                <a:cs typeface="Arial" panose="020B0604020202020204" pitchFamily="34" charset="0"/>
              </a:rPr>
              <a:t>請按下列方式瀏覽現時獲批准的持牌保險中介人第</a:t>
            </a:r>
            <a:r>
              <a:rPr lang="en-US" altLang="zh-TW" dirty="0">
                <a:solidFill>
                  <a:srgbClr val="0069B5"/>
                </a:solidFill>
                <a:latin typeface="Arial" panose="020B0604020202020204" pitchFamily="34" charset="0"/>
                <a:cs typeface="Arial" panose="020B0604020202020204" pitchFamily="34" charset="0"/>
              </a:rPr>
              <a:t>1</a:t>
            </a:r>
            <a:r>
              <a:rPr lang="zh-TW" altLang="en-US" dirty="0">
                <a:solidFill>
                  <a:srgbClr val="0069B5"/>
                </a:solidFill>
                <a:latin typeface="Arial" panose="020B0604020202020204" pitchFamily="34" charset="0"/>
                <a:cs typeface="Arial" panose="020B0604020202020204" pitchFamily="34" charset="0"/>
              </a:rPr>
              <a:t>類及第</a:t>
            </a:r>
            <a:r>
              <a:rPr lang="en-US" altLang="zh-TW" dirty="0">
                <a:solidFill>
                  <a:srgbClr val="0069B5"/>
                </a:solidFill>
                <a:latin typeface="Arial" panose="020B0604020202020204" pitchFamily="34" charset="0"/>
                <a:cs typeface="Arial" panose="020B0604020202020204" pitchFamily="34" charset="0"/>
              </a:rPr>
              <a:t>7</a:t>
            </a:r>
            <a:r>
              <a:rPr lang="zh-TW" altLang="en-US" dirty="0">
                <a:solidFill>
                  <a:srgbClr val="0069B5"/>
                </a:solidFill>
                <a:latin typeface="Arial" panose="020B0604020202020204" pitchFamily="34" charset="0"/>
                <a:cs typeface="Arial" panose="020B0604020202020204" pitchFamily="34" charset="0"/>
              </a:rPr>
              <a:t>類合資格的持續專業培訓活動的資料：</a:t>
            </a:r>
            <a:endParaRPr lang="en-US" dirty="0">
              <a:solidFill>
                <a:srgbClr val="0069B5"/>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3</a:t>
            </a:fld>
            <a:endParaRPr lang="en-US" dirty="0"/>
          </a:p>
        </p:txBody>
      </p:sp>
      <p:sp>
        <p:nvSpPr>
          <p:cNvPr id="5" name="Text Placeholder 4"/>
          <p:cNvSpPr>
            <a:spLocks noGrp="1"/>
          </p:cNvSpPr>
          <p:nvPr>
            <p:ph type="body" sz="quarter" idx="13"/>
          </p:nvPr>
        </p:nvSpPr>
        <p:spPr>
          <a:xfrm>
            <a:off x="755650" y="3344142"/>
            <a:ext cx="7793004" cy="578038"/>
          </a:xfrm>
        </p:spPr>
        <p:txBody>
          <a:bodyPr/>
          <a:lstStyle/>
          <a:p>
            <a:pPr algn="just"/>
            <a:r>
              <a:rPr lang="ja-JP" altLang="en-US" dirty="0">
                <a:latin typeface="+mj-lt"/>
                <a:ea typeface="Microsoft JhengHei" panose="020B0604030504040204" pitchFamily="34" charset="-120"/>
              </a:rPr>
              <a:t>登入保監局網址（</a:t>
            </a:r>
            <a:r>
              <a:rPr lang="en-GB" dirty="0">
                <a:latin typeface="+mj-lt"/>
                <a:ea typeface="Microsoft JhengHei" panose="020B0604030504040204" pitchFamily="34" charset="-120"/>
                <a:hlinkClick r:id="rId2"/>
              </a:rPr>
              <a:t>https://ia.org.hk</a:t>
            </a:r>
            <a:r>
              <a:rPr lang="en-GB" dirty="0">
                <a:latin typeface="+mj-lt"/>
                <a:ea typeface="Microsoft JhengHei" panose="020B0604030504040204" pitchFamily="34" charset="-120"/>
              </a:rPr>
              <a:t>）</a:t>
            </a:r>
            <a:r>
              <a:rPr lang="zh-TW" altLang="en-US" dirty="0">
                <a:latin typeface="+mj-lt"/>
                <a:ea typeface="Microsoft JhengHei" panose="020B0604030504040204" pitchFamily="34" charset="-120"/>
              </a:rPr>
              <a:t>，選擇「監管」、「對保險中介人的監管」及「持續專業培訓規定」</a:t>
            </a:r>
            <a:endParaRPr lang="en-GB" dirty="0">
              <a:latin typeface="+mj-lt"/>
              <a:ea typeface="Microsoft JhengHei" panose="020B0604030504040204" pitchFamily="34" charset="-120"/>
            </a:endParaRPr>
          </a:p>
        </p:txBody>
      </p:sp>
      <p:sp>
        <p:nvSpPr>
          <p:cNvPr id="24" name="Rectangle 23"/>
          <p:cNvSpPr/>
          <p:nvPr/>
        </p:nvSpPr>
        <p:spPr>
          <a:xfrm>
            <a:off x="4444401" y="2371695"/>
            <a:ext cx="255198" cy="400110"/>
          </a:xfrm>
          <a:prstGeom prst="rect">
            <a:avLst/>
          </a:prstGeom>
        </p:spPr>
        <p:txBody>
          <a:bodyPr wrap="none">
            <a:spAutoFit/>
          </a:bodyPr>
          <a:lstStyle/>
          <a:p>
            <a:r>
              <a:rPr lang="zh-TW" altLang="en-US" sz="2000" dirty="0">
                <a:ea typeface="Microsoft JhengHei" panose="020B0604030504040204" pitchFamily="34" charset="-120"/>
              </a:rPr>
              <a:t> </a:t>
            </a:r>
            <a:endParaRPr lang="en-GB" dirty="0"/>
          </a:p>
        </p:txBody>
      </p:sp>
      <p:sp>
        <p:nvSpPr>
          <p:cNvPr id="25" name="Rectangle 24"/>
          <p:cNvSpPr/>
          <p:nvPr/>
        </p:nvSpPr>
        <p:spPr>
          <a:xfrm>
            <a:off x="4444401" y="2371695"/>
            <a:ext cx="255198" cy="400110"/>
          </a:xfrm>
          <a:prstGeom prst="rect">
            <a:avLst/>
          </a:prstGeom>
        </p:spPr>
        <p:txBody>
          <a:bodyPr wrap="none">
            <a:spAutoFit/>
          </a:bodyPr>
          <a:lstStyle/>
          <a:p>
            <a:r>
              <a:rPr lang="zh-TW" altLang="en-US" sz="2000" dirty="0">
                <a:ea typeface="Microsoft JhengHei" panose="020B0604030504040204" pitchFamily="34" charset="-120"/>
              </a:rPr>
              <a:t> </a:t>
            </a:r>
            <a:endParaRPr lang="en-GB" dirty="0"/>
          </a:p>
        </p:txBody>
      </p:sp>
    </p:spTree>
    <p:extLst>
      <p:ext uri="{BB962C8B-B14F-4D97-AF65-F5344CB8AC3E}">
        <p14:creationId xmlns:p14="http://schemas.microsoft.com/office/powerpoint/2010/main" val="3191209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5CA7-F5DD-B641-9B5E-B1DDE68DC0A9}"/>
              </a:ext>
            </a:extLst>
          </p:cNvPr>
          <p:cNvSpPr>
            <a:spLocks noGrp="1"/>
          </p:cNvSpPr>
          <p:nvPr>
            <p:ph type="title"/>
          </p:nvPr>
        </p:nvSpPr>
        <p:spPr>
          <a:xfrm>
            <a:off x="755649" y="289775"/>
            <a:ext cx="5790193" cy="536356"/>
          </a:xfrm>
        </p:spPr>
        <p:txBody>
          <a:bodyPr>
            <a:noAutofit/>
          </a:bodyPr>
          <a:lstStyle/>
          <a:p>
            <a:r>
              <a:rPr lang="zh-TW" altLang="en-US" dirty="0">
                <a:latin typeface="Arial" panose="020B0604020202020204" pitchFamily="34" charset="0"/>
                <a:cs typeface="Arial" panose="020B0604020202020204" pitchFamily="34" charset="0"/>
              </a:rPr>
              <a:t>我可於哪裏找到現時獲批准的持牌保險中介人第</a:t>
            </a:r>
            <a:r>
              <a:rPr lang="en-US" altLang="zh-TW" dirty="0">
                <a:latin typeface="Arial" panose="020B0604020202020204" pitchFamily="34" charset="0"/>
                <a:cs typeface="Arial" panose="020B0604020202020204" pitchFamily="34" charset="0"/>
              </a:rPr>
              <a:t>1</a:t>
            </a:r>
            <a:r>
              <a:rPr lang="zh-TW" altLang="en-US" dirty="0">
                <a:latin typeface="Arial" panose="020B0604020202020204" pitchFamily="34" charset="0"/>
                <a:cs typeface="Arial" panose="020B0604020202020204" pitchFamily="34" charset="0"/>
              </a:rPr>
              <a:t>類及第</a:t>
            </a:r>
            <a:r>
              <a:rPr lang="en-US" altLang="zh-TW" dirty="0">
                <a:latin typeface="Arial" panose="020B0604020202020204" pitchFamily="34" charset="0"/>
                <a:cs typeface="Arial" panose="020B0604020202020204" pitchFamily="34" charset="0"/>
              </a:rPr>
              <a:t>7</a:t>
            </a:r>
            <a:r>
              <a:rPr lang="zh-TW" altLang="en-US" dirty="0">
                <a:latin typeface="Arial" panose="020B0604020202020204" pitchFamily="34" charset="0"/>
                <a:cs typeface="Arial" panose="020B0604020202020204" pitchFamily="34" charset="0"/>
              </a:rPr>
              <a:t>類合資格的持續專業培訓活動的資料？</a:t>
            </a:r>
            <a:endParaRPr lang="en-US" dirty="0"/>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4</a:t>
            </a:fld>
            <a:endParaRPr lang="en-US" dirty="0"/>
          </a:p>
        </p:txBody>
      </p:sp>
      <p:sp>
        <p:nvSpPr>
          <p:cNvPr id="24" name="Rectangle 23"/>
          <p:cNvSpPr/>
          <p:nvPr/>
        </p:nvSpPr>
        <p:spPr>
          <a:xfrm>
            <a:off x="4444401" y="2371695"/>
            <a:ext cx="255198" cy="400110"/>
          </a:xfrm>
          <a:prstGeom prst="rect">
            <a:avLst/>
          </a:prstGeom>
        </p:spPr>
        <p:txBody>
          <a:bodyPr wrap="none">
            <a:spAutoFit/>
          </a:bodyPr>
          <a:lstStyle/>
          <a:p>
            <a:r>
              <a:rPr lang="zh-TW" altLang="en-US" sz="2000" dirty="0">
                <a:ea typeface="Microsoft JhengHei" panose="020B0604030504040204" pitchFamily="34" charset="-120"/>
              </a:rPr>
              <a:t> </a:t>
            </a:r>
            <a:endParaRPr lang="en-GB" dirty="0"/>
          </a:p>
        </p:txBody>
      </p:sp>
      <p:sp>
        <p:nvSpPr>
          <p:cNvPr id="25" name="Rectangle 24"/>
          <p:cNvSpPr/>
          <p:nvPr/>
        </p:nvSpPr>
        <p:spPr>
          <a:xfrm>
            <a:off x="4444401" y="2371695"/>
            <a:ext cx="255198" cy="400110"/>
          </a:xfrm>
          <a:prstGeom prst="rect">
            <a:avLst/>
          </a:prstGeom>
        </p:spPr>
        <p:txBody>
          <a:bodyPr wrap="none">
            <a:spAutoFit/>
          </a:bodyPr>
          <a:lstStyle/>
          <a:p>
            <a:r>
              <a:rPr lang="zh-TW" altLang="en-US" sz="2000" dirty="0">
                <a:ea typeface="Microsoft JhengHei" panose="020B0604030504040204" pitchFamily="34" charset="-120"/>
              </a:rPr>
              <a:t> </a:t>
            </a:r>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1580" y="1126516"/>
            <a:ext cx="6720840" cy="3640747"/>
          </a:xfrm>
          <a:prstGeom prst="rect">
            <a:avLst/>
          </a:prstGeom>
        </p:spPr>
      </p:pic>
    </p:spTree>
    <p:extLst>
      <p:ext uri="{BB962C8B-B14F-4D97-AF65-F5344CB8AC3E}">
        <p14:creationId xmlns:p14="http://schemas.microsoft.com/office/powerpoint/2010/main" val="3915323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5CA7-F5DD-B641-9B5E-B1DDE68DC0A9}"/>
              </a:ext>
            </a:extLst>
          </p:cNvPr>
          <p:cNvSpPr>
            <a:spLocks noGrp="1"/>
          </p:cNvSpPr>
          <p:nvPr>
            <p:ph type="title"/>
          </p:nvPr>
        </p:nvSpPr>
        <p:spPr>
          <a:xfrm>
            <a:off x="755649" y="289775"/>
            <a:ext cx="5790193" cy="536356"/>
          </a:xfrm>
        </p:spPr>
        <p:txBody>
          <a:bodyPr>
            <a:noAutofit/>
          </a:bodyPr>
          <a:lstStyle/>
          <a:p>
            <a:r>
              <a:rPr lang="zh-TW" altLang="en-US" dirty="0">
                <a:latin typeface="Arial" panose="020B0604020202020204" pitchFamily="34" charset="0"/>
                <a:cs typeface="Arial" panose="020B0604020202020204" pitchFamily="34" charset="0"/>
              </a:rPr>
              <a:t>我可於哪裏找到現時獲批准的持牌保險中介人第</a:t>
            </a:r>
            <a:r>
              <a:rPr lang="en-US" altLang="zh-TW" dirty="0">
                <a:latin typeface="Arial" panose="020B0604020202020204" pitchFamily="34" charset="0"/>
                <a:cs typeface="Arial" panose="020B0604020202020204" pitchFamily="34" charset="0"/>
              </a:rPr>
              <a:t>1</a:t>
            </a:r>
            <a:r>
              <a:rPr lang="zh-TW" altLang="en-US" dirty="0">
                <a:latin typeface="Arial" panose="020B0604020202020204" pitchFamily="34" charset="0"/>
                <a:cs typeface="Arial" panose="020B0604020202020204" pitchFamily="34" charset="0"/>
              </a:rPr>
              <a:t>類及第</a:t>
            </a:r>
            <a:r>
              <a:rPr lang="en-US" altLang="zh-TW" dirty="0">
                <a:latin typeface="Arial" panose="020B0604020202020204" pitchFamily="34" charset="0"/>
                <a:cs typeface="Arial" panose="020B0604020202020204" pitchFamily="34" charset="0"/>
              </a:rPr>
              <a:t>7</a:t>
            </a:r>
            <a:r>
              <a:rPr lang="zh-TW" altLang="en-US" dirty="0">
                <a:latin typeface="Arial" panose="020B0604020202020204" pitchFamily="34" charset="0"/>
                <a:cs typeface="Arial" panose="020B0604020202020204" pitchFamily="34" charset="0"/>
              </a:rPr>
              <a:t>類合資格的持續專業培訓活動的資料？</a:t>
            </a:r>
            <a:endParaRPr lang="en-US" dirty="0"/>
          </a:p>
        </p:txBody>
      </p:sp>
      <p:sp>
        <p:nvSpPr>
          <p:cNvPr id="3"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55648" y="2004077"/>
            <a:ext cx="7779939" cy="645749"/>
          </a:xfrm>
        </p:spPr>
        <p:txBody>
          <a:bodyPr/>
          <a:lstStyle/>
          <a:p>
            <a:pPr algn="just"/>
            <a:r>
              <a:rPr lang="zh-TW" altLang="en-US" dirty="0">
                <a:solidFill>
                  <a:srgbClr val="0069B5"/>
                </a:solidFill>
                <a:latin typeface="Arial" panose="020B0604020202020204" pitchFamily="34" charset="0"/>
                <a:cs typeface="Arial" panose="020B0604020202020204" pitchFamily="34" charset="0"/>
              </a:rPr>
              <a:t>請按下列方式瀏覽現時獲批准的持牌保險中介人第</a:t>
            </a:r>
            <a:r>
              <a:rPr lang="en-US" altLang="zh-TW" dirty="0">
                <a:solidFill>
                  <a:srgbClr val="0069B5"/>
                </a:solidFill>
                <a:latin typeface="Arial" panose="020B0604020202020204" pitchFamily="34" charset="0"/>
                <a:cs typeface="Arial" panose="020B0604020202020204" pitchFamily="34" charset="0"/>
              </a:rPr>
              <a:t>1</a:t>
            </a:r>
            <a:r>
              <a:rPr lang="zh-TW" altLang="en-US" dirty="0">
                <a:solidFill>
                  <a:srgbClr val="0069B5"/>
                </a:solidFill>
                <a:latin typeface="Arial" panose="020B0604020202020204" pitchFamily="34" charset="0"/>
                <a:cs typeface="Arial" panose="020B0604020202020204" pitchFamily="34" charset="0"/>
              </a:rPr>
              <a:t>類合資格的持續專業培訓活動的資料：</a:t>
            </a:r>
            <a:endParaRPr lang="en-US" dirty="0">
              <a:solidFill>
                <a:srgbClr val="0069B5"/>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5</a:t>
            </a:fld>
            <a:endParaRPr lang="en-US" dirty="0"/>
          </a:p>
        </p:txBody>
      </p:sp>
      <p:sp>
        <p:nvSpPr>
          <p:cNvPr id="5" name="Text Placeholder 4"/>
          <p:cNvSpPr>
            <a:spLocks noGrp="1"/>
          </p:cNvSpPr>
          <p:nvPr>
            <p:ph type="body" sz="quarter" idx="13"/>
          </p:nvPr>
        </p:nvSpPr>
        <p:spPr>
          <a:xfrm>
            <a:off x="755649" y="3281080"/>
            <a:ext cx="7793004" cy="286485"/>
          </a:xfrm>
        </p:spPr>
        <p:txBody>
          <a:bodyPr/>
          <a:lstStyle/>
          <a:p>
            <a:pPr algn="just"/>
            <a:r>
              <a:rPr lang="zh-TW" altLang="en-US" dirty="0">
                <a:latin typeface="+mj-lt"/>
                <a:ea typeface="Microsoft JhengHei" panose="020B0604030504040204" pitchFamily="34" charset="-120"/>
              </a:rPr>
              <a:t>於「持續專業培訓規定」專頁選擇香港學術及職業資歷評審局的「</a:t>
            </a:r>
            <a:r>
              <a:rPr lang="zh-TW" altLang="en-US" dirty="0">
                <a:latin typeface="+mj-lt"/>
                <a:ea typeface="Microsoft JhengHei" panose="020B0604030504040204" pitchFamily="34" charset="-120"/>
                <a:hlinkClick r:id="rId2"/>
              </a:rPr>
              <a:t>網站</a:t>
            </a:r>
            <a:r>
              <a:rPr lang="zh-TW" altLang="en-US" dirty="0">
                <a:latin typeface="+mj-lt"/>
                <a:ea typeface="Microsoft JhengHei" panose="020B0604030504040204" pitchFamily="34" charset="-120"/>
              </a:rPr>
              <a:t>」</a:t>
            </a:r>
            <a:endParaRPr lang="en-GB" dirty="0">
              <a:latin typeface="+mj-lt"/>
              <a:ea typeface="Microsoft JhengHei" panose="020B0604030504040204" pitchFamily="34" charset="-120"/>
            </a:endParaRPr>
          </a:p>
        </p:txBody>
      </p:sp>
      <p:sp>
        <p:nvSpPr>
          <p:cNvPr id="24" name="Rectangle 23"/>
          <p:cNvSpPr/>
          <p:nvPr/>
        </p:nvSpPr>
        <p:spPr>
          <a:xfrm>
            <a:off x="4444401" y="2371695"/>
            <a:ext cx="255198" cy="400110"/>
          </a:xfrm>
          <a:prstGeom prst="rect">
            <a:avLst/>
          </a:prstGeom>
        </p:spPr>
        <p:txBody>
          <a:bodyPr wrap="none">
            <a:spAutoFit/>
          </a:bodyPr>
          <a:lstStyle/>
          <a:p>
            <a:r>
              <a:rPr lang="zh-TW" altLang="en-US" sz="2000" dirty="0">
                <a:ea typeface="Microsoft JhengHei" panose="020B0604030504040204" pitchFamily="34" charset="-120"/>
              </a:rPr>
              <a:t> </a:t>
            </a:r>
            <a:endParaRPr lang="en-GB" dirty="0"/>
          </a:p>
        </p:txBody>
      </p:sp>
      <p:sp>
        <p:nvSpPr>
          <p:cNvPr id="25" name="Rectangle 24"/>
          <p:cNvSpPr/>
          <p:nvPr/>
        </p:nvSpPr>
        <p:spPr>
          <a:xfrm>
            <a:off x="4444401" y="2371695"/>
            <a:ext cx="255198" cy="400110"/>
          </a:xfrm>
          <a:prstGeom prst="rect">
            <a:avLst/>
          </a:prstGeom>
        </p:spPr>
        <p:txBody>
          <a:bodyPr wrap="none">
            <a:spAutoFit/>
          </a:bodyPr>
          <a:lstStyle/>
          <a:p>
            <a:r>
              <a:rPr lang="zh-TW" altLang="en-US" sz="2000" dirty="0">
                <a:ea typeface="Microsoft JhengHei" panose="020B0604030504040204" pitchFamily="34" charset="-120"/>
              </a:rPr>
              <a:t> </a:t>
            </a:r>
            <a:endParaRPr lang="en-GB" dirty="0"/>
          </a:p>
        </p:txBody>
      </p:sp>
    </p:spTree>
    <p:extLst>
      <p:ext uri="{BB962C8B-B14F-4D97-AF65-F5344CB8AC3E}">
        <p14:creationId xmlns:p14="http://schemas.microsoft.com/office/powerpoint/2010/main" val="4074308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5CA7-F5DD-B641-9B5E-B1DDE68DC0A9}"/>
              </a:ext>
            </a:extLst>
          </p:cNvPr>
          <p:cNvSpPr>
            <a:spLocks noGrp="1"/>
          </p:cNvSpPr>
          <p:nvPr>
            <p:ph type="title"/>
          </p:nvPr>
        </p:nvSpPr>
        <p:spPr>
          <a:xfrm>
            <a:off x="755649" y="289775"/>
            <a:ext cx="5790193" cy="536356"/>
          </a:xfrm>
        </p:spPr>
        <p:txBody>
          <a:bodyPr>
            <a:noAutofit/>
          </a:bodyPr>
          <a:lstStyle/>
          <a:p>
            <a:r>
              <a:rPr lang="zh-TW" altLang="en-US" dirty="0">
                <a:latin typeface="Arial" panose="020B0604020202020204" pitchFamily="34" charset="0"/>
                <a:cs typeface="Arial" panose="020B0604020202020204" pitchFamily="34" charset="0"/>
              </a:rPr>
              <a:t>我可於哪裏找到現時獲批准的持牌保險中介人第</a:t>
            </a:r>
            <a:r>
              <a:rPr lang="en-US" altLang="zh-TW" dirty="0">
                <a:latin typeface="Arial" panose="020B0604020202020204" pitchFamily="34" charset="0"/>
                <a:cs typeface="Arial" panose="020B0604020202020204" pitchFamily="34" charset="0"/>
              </a:rPr>
              <a:t>1</a:t>
            </a:r>
            <a:r>
              <a:rPr lang="zh-TW" altLang="en-US" dirty="0">
                <a:latin typeface="Arial" panose="020B0604020202020204" pitchFamily="34" charset="0"/>
                <a:cs typeface="Arial" panose="020B0604020202020204" pitchFamily="34" charset="0"/>
              </a:rPr>
              <a:t>類及第</a:t>
            </a:r>
            <a:r>
              <a:rPr lang="en-US" altLang="zh-TW" dirty="0">
                <a:latin typeface="Arial" panose="020B0604020202020204" pitchFamily="34" charset="0"/>
                <a:cs typeface="Arial" panose="020B0604020202020204" pitchFamily="34" charset="0"/>
              </a:rPr>
              <a:t>7</a:t>
            </a:r>
            <a:r>
              <a:rPr lang="zh-TW" altLang="en-US" dirty="0">
                <a:latin typeface="Arial" panose="020B0604020202020204" pitchFamily="34" charset="0"/>
                <a:cs typeface="Arial" panose="020B0604020202020204" pitchFamily="34" charset="0"/>
              </a:rPr>
              <a:t>類合資格的持續專業培訓活動的資料？</a:t>
            </a:r>
            <a:endParaRPr lang="en-US" dirty="0"/>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6</a:t>
            </a:fld>
            <a:endParaRPr lang="en-US" dirty="0"/>
          </a:p>
        </p:txBody>
      </p:sp>
      <p:sp>
        <p:nvSpPr>
          <p:cNvPr id="24" name="Rectangle 23"/>
          <p:cNvSpPr/>
          <p:nvPr/>
        </p:nvSpPr>
        <p:spPr>
          <a:xfrm>
            <a:off x="4444401" y="2371695"/>
            <a:ext cx="255198" cy="400110"/>
          </a:xfrm>
          <a:prstGeom prst="rect">
            <a:avLst/>
          </a:prstGeom>
        </p:spPr>
        <p:txBody>
          <a:bodyPr wrap="none">
            <a:spAutoFit/>
          </a:bodyPr>
          <a:lstStyle/>
          <a:p>
            <a:r>
              <a:rPr lang="zh-TW" altLang="en-US" sz="2000" dirty="0">
                <a:ea typeface="Microsoft JhengHei" panose="020B0604030504040204" pitchFamily="34" charset="-120"/>
              </a:rPr>
              <a:t> </a:t>
            </a:r>
            <a:endParaRPr lang="en-GB" dirty="0"/>
          </a:p>
        </p:txBody>
      </p:sp>
      <p:sp>
        <p:nvSpPr>
          <p:cNvPr id="25" name="Rectangle 24"/>
          <p:cNvSpPr/>
          <p:nvPr/>
        </p:nvSpPr>
        <p:spPr>
          <a:xfrm>
            <a:off x="4444401" y="2371695"/>
            <a:ext cx="255198" cy="400110"/>
          </a:xfrm>
          <a:prstGeom prst="rect">
            <a:avLst/>
          </a:prstGeom>
        </p:spPr>
        <p:txBody>
          <a:bodyPr wrap="none">
            <a:spAutoFit/>
          </a:bodyPr>
          <a:lstStyle/>
          <a:p>
            <a:r>
              <a:rPr lang="zh-TW" altLang="en-US" sz="2000" dirty="0">
                <a:ea typeface="Microsoft JhengHei" panose="020B0604030504040204" pitchFamily="34" charset="-120"/>
              </a:rPr>
              <a:t> </a:t>
            </a:r>
            <a:endParaRPr lang="en-GB" dirty="0"/>
          </a:p>
        </p:txBody>
      </p:sp>
      <p:pic>
        <p:nvPicPr>
          <p:cNvPr id="4" name="Picture 3"/>
          <p:cNvPicPr>
            <a:picLocks noChangeAspect="1"/>
          </p:cNvPicPr>
          <p:nvPr/>
        </p:nvPicPr>
        <p:blipFill rotWithShape="1">
          <a:blip r:embed="rId2"/>
          <a:srcRect b="738"/>
          <a:stretch/>
        </p:blipFill>
        <p:spPr>
          <a:xfrm>
            <a:off x="1211580" y="1144131"/>
            <a:ext cx="6720840" cy="3617055"/>
          </a:xfrm>
          <a:prstGeom prst="rect">
            <a:avLst/>
          </a:prstGeom>
        </p:spPr>
      </p:pic>
    </p:spTree>
    <p:extLst>
      <p:ext uri="{BB962C8B-B14F-4D97-AF65-F5344CB8AC3E}">
        <p14:creationId xmlns:p14="http://schemas.microsoft.com/office/powerpoint/2010/main" val="3204993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5CA7-F5DD-B641-9B5E-B1DDE68DC0A9}"/>
              </a:ext>
            </a:extLst>
          </p:cNvPr>
          <p:cNvSpPr>
            <a:spLocks noGrp="1"/>
          </p:cNvSpPr>
          <p:nvPr>
            <p:ph type="title"/>
          </p:nvPr>
        </p:nvSpPr>
        <p:spPr>
          <a:xfrm>
            <a:off x="755649" y="289775"/>
            <a:ext cx="5790193" cy="536356"/>
          </a:xfrm>
        </p:spPr>
        <p:txBody>
          <a:bodyPr>
            <a:noAutofit/>
          </a:bodyPr>
          <a:lstStyle/>
          <a:p>
            <a:r>
              <a:rPr lang="zh-TW" altLang="en-US" dirty="0">
                <a:latin typeface="Arial" panose="020B0604020202020204" pitchFamily="34" charset="0"/>
                <a:cs typeface="Arial" panose="020B0604020202020204" pitchFamily="34" charset="0"/>
              </a:rPr>
              <a:t>我可於哪裏找到現時獲批准的持牌保險中介人第</a:t>
            </a:r>
            <a:r>
              <a:rPr lang="en-US" altLang="zh-TW" dirty="0">
                <a:latin typeface="Arial" panose="020B0604020202020204" pitchFamily="34" charset="0"/>
                <a:cs typeface="Arial" panose="020B0604020202020204" pitchFamily="34" charset="0"/>
              </a:rPr>
              <a:t>1</a:t>
            </a:r>
            <a:r>
              <a:rPr lang="zh-TW" altLang="en-US" dirty="0">
                <a:latin typeface="Arial" panose="020B0604020202020204" pitchFamily="34" charset="0"/>
                <a:cs typeface="Arial" panose="020B0604020202020204" pitchFamily="34" charset="0"/>
              </a:rPr>
              <a:t>類及第</a:t>
            </a:r>
            <a:r>
              <a:rPr lang="en-US" altLang="zh-TW" dirty="0">
                <a:latin typeface="Arial" panose="020B0604020202020204" pitchFamily="34" charset="0"/>
                <a:cs typeface="Arial" panose="020B0604020202020204" pitchFamily="34" charset="0"/>
              </a:rPr>
              <a:t>7</a:t>
            </a:r>
            <a:r>
              <a:rPr lang="zh-TW" altLang="en-US" dirty="0">
                <a:latin typeface="Arial" panose="020B0604020202020204" pitchFamily="34" charset="0"/>
                <a:cs typeface="Arial" panose="020B0604020202020204" pitchFamily="34" charset="0"/>
              </a:rPr>
              <a:t>類合資格的持續專業培訓活動的資料？</a:t>
            </a:r>
            <a:endParaRPr lang="en-US" dirty="0"/>
          </a:p>
        </p:txBody>
      </p:sp>
      <p:sp>
        <p:nvSpPr>
          <p:cNvPr id="3"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55649" y="2067139"/>
            <a:ext cx="7779939" cy="645749"/>
          </a:xfrm>
        </p:spPr>
        <p:txBody>
          <a:bodyPr/>
          <a:lstStyle/>
          <a:p>
            <a:pPr algn="just"/>
            <a:r>
              <a:rPr lang="zh-TW" altLang="en-US" dirty="0">
                <a:solidFill>
                  <a:srgbClr val="0069B5"/>
                </a:solidFill>
                <a:latin typeface="Arial" panose="020B0604020202020204" pitchFamily="34" charset="0"/>
                <a:cs typeface="Arial" panose="020B0604020202020204" pitchFamily="34" charset="0"/>
              </a:rPr>
              <a:t>請按下列方式瀏覽現時獲批准的持牌保險中介人第</a:t>
            </a:r>
            <a:r>
              <a:rPr lang="en-US" altLang="zh-TW" dirty="0">
                <a:solidFill>
                  <a:srgbClr val="0069B5"/>
                </a:solidFill>
                <a:latin typeface="Arial" panose="020B0604020202020204" pitchFamily="34" charset="0"/>
                <a:cs typeface="Arial" panose="020B0604020202020204" pitchFamily="34" charset="0"/>
              </a:rPr>
              <a:t>1</a:t>
            </a:r>
            <a:r>
              <a:rPr lang="zh-TW" altLang="en-US" dirty="0">
                <a:solidFill>
                  <a:srgbClr val="0069B5"/>
                </a:solidFill>
                <a:latin typeface="Arial" panose="020B0604020202020204" pitchFamily="34" charset="0"/>
                <a:cs typeface="Arial" panose="020B0604020202020204" pitchFamily="34" charset="0"/>
              </a:rPr>
              <a:t>類合資格的持續專業培訓活動的資料：</a:t>
            </a:r>
            <a:endParaRPr lang="en-US" dirty="0">
              <a:solidFill>
                <a:srgbClr val="0069B5"/>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7</a:t>
            </a:fld>
            <a:endParaRPr lang="en-US" dirty="0"/>
          </a:p>
        </p:txBody>
      </p:sp>
      <p:sp>
        <p:nvSpPr>
          <p:cNvPr id="5" name="Text Placeholder 4"/>
          <p:cNvSpPr>
            <a:spLocks noGrp="1"/>
          </p:cNvSpPr>
          <p:nvPr>
            <p:ph type="body" sz="quarter" idx="13"/>
          </p:nvPr>
        </p:nvSpPr>
        <p:spPr>
          <a:xfrm>
            <a:off x="755650" y="3344142"/>
            <a:ext cx="7793004" cy="578038"/>
          </a:xfrm>
        </p:spPr>
        <p:txBody>
          <a:bodyPr/>
          <a:lstStyle/>
          <a:p>
            <a:pPr algn="just"/>
            <a:r>
              <a:rPr lang="zh-TW" altLang="en-US" dirty="0">
                <a:latin typeface="+mj-lt"/>
                <a:ea typeface="Microsoft JhengHei" panose="020B0604030504040204" pitchFamily="34" charset="-120"/>
              </a:rPr>
              <a:t>於香港學術及職業資歷評審局「</a:t>
            </a:r>
            <a:r>
              <a:rPr lang="zh-TW" altLang="en-US" dirty="0">
                <a:latin typeface="+mj-lt"/>
                <a:ea typeface="Microsoft JhengHei" panose="020B0604030504040204" pitchFamily="34" charset="-120"/>
                <a:hlinkClick r:id="rId2"/>
              </a:rPr>
              <a:t>持牌保險中介人持續專業培訓活動評核及查核服務</a:t>
            </a:r>
            <a:r>
              <a:rPr lang="zh-TW" altLang="en-US" dirty="0">
                <a:latin typeface="+mj-lt"/>
                <a:ea typeface="Microsoft JhengHei" panose="020B0604030504040204" pitchFamily="34" charset="-120"/>
              </a:rPr>
              <a:t>」專頁選擇「現行獲批准的持牌保險中介人第</a:t>
            </a:r>
            <a:r>
              <a:rPr lang="en-US" altLang="zh-TW" dirty="0">
                <a:latin typeface="+mj-lt"/>
                <a:ea typeface="Microsoft JhengHei" panose="020B0604030504040204" pitchFamily="34" charset="-120"/>
              </a:rPr>
              <a:t>1</a:t>
            </a:r>
            <a:r>
              <a:rPr lang="zh-TW" altLang="en-US" dirty="0">
                <a:latin typeface="+mj-lt"/>
                <a:ea typeface="Microsoft JhengHei" panose="020B0604030504040204" pitchFamily="34" charset="-120"/>
              </a:rPr>
              <a:t>類合資格的持續專業培訓活動 </a:t>
            </a:r>
            <a:r>
              <a:rPr lang="en-US" altLang="zh-TW" dirty="0">
                <a:latin typeface="+mj-lt"/>
                <a:ea typeface="Microsoft JhengHei" panose="020B0604030504040204" pitchFamily="34" charset="-120"/>
              </a:rPr>
              <a:t>| PDF</a:t>
            </a:r>
            <a:r>
              <a:rPr lang="zh-TW" altLang="en-US" dirty="0">
                <a:latin typeface="+mj-lt"/>
                <a:ea typeface="Microsoft JhengHei" panose="020B0604030504040204" pitchFamily="34" charset="-120"/>
              </a:rPr>
              <a:t>」</a:t>
            </a:r>
            <a:endParaRPr lang="en-GB" dirty="0">
              <a:latin typeface="+mj-lt"/>
              <a:ea typeface="Microsoft JhengHei" panose="020B0604030504040204" pitchFamily="34" charset="-120"/>
            </a:endParaRPr>
          </a:p>
        </p:txBody>
      </p:sp>
      <p:sp>
        <p:nvSpPr>
          <p:cNvPr id="24" name="Rectangle 23"/>
          <p:cNvSpPr/>
          <p:nvPr/>
        </p:nvSpPr>
        <p:spPr>
          <a:xfrm>
            <a:off x="4444401" y="2371695"/>
            <a:ext cx="255198" cy="400110"/>
          </a:xfrm>
          <a:prstGeom prst="rect">
            <a:avLst/>
          </a:prstGeom>
        </p:spPr>
        <p:txBody>
          <a:bodyPr wrap="none">
            <a:spAutoFit/>
          </a:bodyPr>
          <a:lstStyle/>
          <a:p>
            <a:r>
              <a:rPr lang="zh-TW" altLang="en-US" sz="2000" dirty="0">
                <a:ea typeface="Microsoft JhengHei" panose="020B0604030504040204" pitchFamily="34" charset="-120"/>
              </a:rPr>
              <a:t> </a:t>
            </a:r>
            <a:endParaRPr lang="en-GB" dirty="0"/>
          </a:p>
        </p:txBody>
      </p:sp>
      <p:sp>
        <p:nvSpPr>
          <p:cNvPr id="25" name="Rectangle 24"/>
          <p:cNvSpPr/>
          <p:nvPr/>
        </p:nvSpPr>
        <p:spPr>
          <a:xfrm>
            <a:off x="4444401" y="2371695"/>
            <a:ext cx="255198" cy="400110"/>
          </a:xfrm>
          <a:prstGeom prst="rect">
            <a:avLst/>
          </a:prstGeom>
        </p:spPr>
        <p:txBody>
          <a:bodyPr wrap="none">
            <a:spAutoFit/>
          </a:bodyPr>
          <a:lstStyle/>
          <a:p>
            <a:r>
              <a:rPr lang="zh-TW" altLang="en-US" sz="2000" dirty="0">
                <a:ea typeface="Microsoft JhengHei" panose="020B0604030504040204" pitchFamily="34" charset="-120"/>
              </a:rPr>
              <a:t> </a:t>
            </a:r>
            <a:endParaRPr lang="en-GB" dirty="0"/>
          </a:p>
        </p:txBody>
      </p:sp>
    </p:spTree>
    <p:extLst>
      <p:ext uri="{BB962C8B-B14F-4D97-AF65-F5344CB8AC3E}">
        <p14:creationId xmlns:p14="http://schemas.microsoft.com/office/powerpoint/2010/main" val="1751280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5CA7-F5DD-B641-9B5E-B1DDE68DC0A9}"/>
              </a:ext>
            </a:extLst>
          </p:cNvPr>
          <p:cNvSpPr>
            <a:spLocks noGrp="1"/>
          </p:cNvSpPr>
          <p:nvPr>
            <p:ph type="title"/>
          </p:nvPr>
        </p:nvSpPr>
        <p:spPr>
          <a:xfrm>
            <a:off x="755649" y="289775"/>
            <a:ext cx="5790193" cy="536356"/>
          </a:xfrm>
        </p:spPr>
        <p:txBody>
          <a:bodyPr>
            <a:noAutofit/>
          </a:bodyPr>
          <a:lstStyle/>
          <a:p>
            <a:r>
              <a:rPr lang="zh-TW" altLang="en-US" dirty="0">
                <a:latin typeface="Arial" panose="020B0604020202020204" pitchFamily="34" charset="0"/>
                <a:cs typeface="Arial" panose="020B0604020202020204" pitchFamily="34" charset="0"/>
              </a:rPr>
              <a:t>我可於哪裏找到現時獲批准的持牌保險中介人第</a:t>
            </a:r>
            <a:r>
              <a:rPr lang="en-US" altLang="zh-TW" dirty="0">
                <a:latin typeface="Arial" panose="020B0604020202020204" pitchFamily="34" charset="0"/>
                <a:cs typeface="Arial" panose="020B0604020202020204" pitchFamily="34" charset="0"/>
              </a:rPr>
              <a:t>1</a:t>
            </a:r>
            <a:r>
              <a:rPr lang="zh-TW" altLang="en-US" dirty="0">
                <a:latin typeface="Arial" panose="020B0604020202020204" pitchFamily="34" charset="0"/>
                <a:cs typeface="Arial" panose="020B0604020202020204" pitchFamily="34" charset="0"/>
              </a:rPr>
              <a:t>類及第</a:t>
            </a:r>
            <a:r>
              <a:rPr lang="en-US" altLang="zh-TW" dirty="0">
                <a:latin typeface="Arial" panose="020B0604020202020204" pitchFamily="34" charset="0"/>
                <a:cs typeface="Arial" panose="020B0604020202020204" pitchFamily="34" charset="0"/>
              </a:rPr>
              <a:t>7</a:t>
            </a:r>
            <a:r>
              <a:rPr lang="zh-TW" altLang="en-US" dirty="0">
                <a:latin typeface="Arial" panose="020B0604020202020204" pitchFamily="34" charset="0"/>
                <a:cs typeface="Arial" panose="020B0604020202020204" pitchFamily="34" charset="0"/>
              </a:rPr>
              <a:t>類合資格的持續專業培訓活動的資料？</a:t>
            </a:r>
            <a:endParaRPr lang="en-US" dirty="0"/>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8</a:t>
            </a:fld>
            <a:endParaRPr lang="en-US" dirty="0"/>
          </a:p>
        </p:txBody>
      </p:sp>
      <p:sp>
        <p:nvSpPr>
          <p:cNvPr id="24" name="Rectangle 23"/>
          <p:cNvSpPr/>
          <p:nvPr/>
        </p:nvSpPr>
        <p:spPr>
          <a:xfrm>
            <a:off x="4444401" y="2371695"/>
            <a:ext cx="255198" cy="400110"/>
          </a:xfrm>
          <a:prstGeom prst="rect">
            <a:avLst/>
          </a:prstGeom>
        </p:spPr>
        <p:txBody>
          <a:bodyPr wrap="none">
            <a:spAutoFit/>
          </a:bodyPr>
          <a:lstStyle/>
          <a:p>
            <a:r>
              <a:rPr lang="zh-TW" altLang="en-US" sz="2000" dirty="0">
                <a:ea typeface="Microsoft JhengHei" panose="020B0604030504040204" pitchFamily="34" charset="-120"/>
              </a:rPr>
              <a:t> </a:t>
            </a:r>
            <a:endParaRPr lang="en-GB" dirty="0"/>
          </a:p>
        </p:txBody>
      </p:sp>
      <p:sp>
        <p:nvSpPr>
          <p:cNvPr id="25" name="Rectangle 24"/>
          <p:cNvSpPr/>
          <p:nvPr/>
        </p:nvSpPr>
        <p:spPr>
          <a:xfrm>
            <a:off x="4444401" y="2371695"/>
            <a:ext cx="255198" cy="400110"/>
          </a:xfrm>
          <a:prstGeom prst="rect">
            <a:avLst/>
          </a:prstGeom>
        </p:spPr>
        <p:txBody>
          <a:bodyPr wrap="none">
            <a:spAutoFit/>
          </a:bodyPr>
          <a:lstStyle/>
          <a:p>
            <a:r>
              <a:rPr lang="zh-TW" altLang="en-US" sz="2000" dirty="0">
                <a:ea typeface="Microsoft JhengHei" panose="020B0604030504040204" pitchFamily="34" charset="-120"/>
              </a:rPr>
              <a:t> </a:t>
            </a:r>
            <a:endParaRPr lang="en-GB" dirty="0"/>
          </a:p>
        </p:txBody>
      </p:sp>
      <p:pic>
        <p:nvPicPr>
          <p:cNvPr id="4" name="Picture 3"/>
          <p:cNvPicPr>
            <a:picLocks noChangeAspect="1"/>
          </p:cNvPicPr>
          <p:nvPr/>
        </p:nvPicPr>
        <p:blipFill>
          <a:blip r:embed="rId2"/>
          <a:stretch>
            <a:fillRect/>
          </a:stretch>
        </p:blipFill>
        <p:spPr>
          <a:xfrm>
            <a:off x="1193292" y="1176907"/>
            <a:ext cx="6757416" cy="3671741"/>
          </a:xfrm>
          <a:prstGeom prst="rect">
            <a:avLst/>
          </a:prstGeom>
        </p:spPr>
      </p:pic>
    </p:spTree>
    <p:extLst>
      <p:ext uri="{BB962C8B-B14F-4D97-AF65-F5344CB8AC3E}">
        <p14:creationId xmlns:p14="http://schemas.microsoft.com/office/powerpoint/2010/main" val="2872746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5CA7-F5DD-B641-9B5E-B1DDE68DC0A9}"/>
              </a:ext>
            </a:extLst>
          </p:cNvPr>
          <p:cNvSpPr>
            <a:spLocks noGrp="1"/>
          </p:cNvSpPr>
          <p:nvPr>
            <p:ph type="title"/>
          </p:nvPr>
        </p:nvSpPr>
        <p:spPr>
          <a:xfrm>
            <a:off x="755649" y="289775"/>
            <a:ext cx="5790193" cy="536356"/>
          </a:xfrm>
        </p:spPr>
        <p:txBody>
          <a:bodyPr>
            <a:noAutofit/>
          </a:bodyPr>
          <a:lstStyle/>
          <a:p>
            <a:r>
              <a:rPr lang="zh-TW" altLang="en-US" dirty="0">
                <a:latin typeface="Arial" panose="020B0604020202020204" pitchFamily="34" charset="0"/>
                <a:cs typeface="Arial" panose="020B0604020202020204" pitchFamily="34" charset="0"/>
              </a:rPr>
              <a:t>我可於哪裏找到現時獲批准的持牌保險中介人第</a:t>
            </a:r>
            <a:r>
              <a:rPr lang="en-US" altLang="zh-TW" dirty="0">
                <a:latin typeface="Arial" panose="020B0604020202020204" pitchFamily="34" charset="0"/>
                <a:cs typeface="Arial" panose="020B0604020202020204" pitchFamily="34" charset="0"/>
              </a:rPr>
              <a:t>1</a:t>
            </a:r>
            <a:r>
              <a:rPr lang="zh-TW" altLang="en-US" dirty="0">
                <a:latin typeface="Arial" panose="020B0604020202020204" pitchFamily="34" charset="0"/>
                <a:cs typeface="Arial" panose="020B0604020202020204" pitchFamily="34" charset="0"/>
              </a:rPr>
              <a:t>類及第</a:t>
            </a:r>
            <a:r>
              <a:rPr lang="en-US" altLang="zh-TW" dirty="0">
                <a:latin typeface="Arial" panose="020B0604020202020204" pitchFamily="34" charset="0"/>
                <a:cs typeface="Arial" panose="020B0604020202020204" pitchFamily="34" charset="0"/>
              </a:rPr>
              <a:t>7</a:t>
            </a:r>
            <a:r>
              <a:rPr lang="zh-TW" altLang="en-US" dirty="0">
                <a:latin typeface="Arial" panose="020B0604020202020204" pitchFamily="34" charset="0"/>
                <a:cs typeface="Arial" panose="020B0604020202020204" pitchFamily="34" charset="0"/>
              </a:rPr>
              <a:t>類合資格的持續專業培訓活動的資料？</a:t>
            </a:r>
            <a:endParaRPr lang="en-US" dirty="0"/>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9</a:t>
            </a:fld>
            <a:endParaRPr lang="en-US" dirty="0"/>
          </a:p>
        </p:txBody>
      </p:sp>
      <p:sp>
        <p:nvSpPr>
          <p:cNvPr id="24" name="Rectangle 23"/>
          <p:cNvSpPr/>
          <p:nvPr/>
        </p:nvSpPr>
        <p:spPr>
          <a:xfrm>
            <a:off x="4444401" y="2371695"/>
            <a:ext cx="255198" cy="400110"/>
          </a:xfrm>
          <a:prstGeom prst="rect">
            <a:avLst/>
          </a:prstGeom>
        </p:spPr>
        <p:txBody>
          <a:bodyPr wrap="none">
            <a:spAutoFit/>
          </a:bodyPr>
          <a:lstStyle/>
          <a:p>
            <a:r>
              <a:rPr lang="zh-TW" altLang="en-US" sz="2000" dirty="0">
                <a:ea typeface="Microsoft JhengHei" panose="020B0604030504040204" pitchFamily="34" charset="-120"/>
              </a:rPr>
              <a:t> </a:t>
            </a:r>
            <a:endParaRPr lang="en-GB" dirty="0"/>
          </a:p>
        </p:txBody>
      </p:sp>
      <p:sp>
        <p:nvSpPr>
          <p:cNvPr id="25" name="Rectangle 24"/>
          <p:cNvSpPr/>
          <p:nvPr/>
        </p:nvSpPr>
        <p:spPr>
          <a:xfrm>
            <a:off x="4444401" y="2371695"/>
            <a:ext cx="255198" cy="400110"/>
          </a:xfrm>
          <a:prstGeom prst="rect">
            <a:avLst/>
          </a:prstGeom>
        </p:spPr>
        <p:txBody>
          <a:bodyPr wrap="none">
            <a:spAutoFit/>
          </a:bodyPr>
          <a:lstStyle/>
          <a:p>
            <a:r>
              <a:rPr lang="zh-TW" altLang="en-US" sz="2000" dirty="0">
                <a:ea typeface="Microsoft JhengHei" panose="020B0604030504040204" pitchFamily="34" charset="-120"/>
              </a:rPr>
              <a:t> </a:t>
            </a:r>
            <a:endParaRPr lang="en-GB" dirty="0"/>
          </a:p>
        </p:txBody>
      </p:sp>
      <p:pic>
        <p:nvPicPr>
          <p:cNvPr id="6" name="Picture 5"/>
          <p:cNvPicPr>
            <a:picLocks noChangeAspect="1"/>
          </p:cNvPicPr>
          <p:nvPr/>
        </p:nvPicPr>
        <p:blipFill>
          <a:blip r:embed="rId2"/>
          <a:stretch>
            <a:fillRect/>
          </a:stretch>
        </p:blipFill>
        <p:spPr>
          <a:xfrm>
            <a:off x="1401680" y="1018540"/>
            <a:ext cx="6340640" cy="4023360"/>
          </a:xfrm>
          <a:prstGeom prst="rect">
            <a:avLst/>
          </a:prstGeom>
        </p:spPr>
      </p:pic>
    </p:spTree>
    <p:extLst>
      <p:ext uri="{BB962C8B-B14F-4D97-AF65-F5344CB8AC3E}">
        <p14:creationId xmlns:p14="http://schemas.microsoft.com/office/powerpoint/2010/main" val="4218046299"/>
      </p:ext>
    </p:extLst>
  </p:cSld>
  <p:clrMapOvr>
    <a:masterClrMapping/>
  </p:clrMapOvr>
</p:sld>
</file>

<file path=ppt/theme/theme1.xml><?xml version="1.0" encoding="utf-8"?>
<a:theme xmlns:a="http://schemas.openxmlformats.org/drawingml/2006/main" name="Office Theme">
  <a:themeElements>
    <a:clrScheme name="Custom 3">
      <a:dk1>
        <a:srgbClr val="586164"/>
      </a:dk1>
      <a:lt1>
        <a:srgbClr val="FFFFFF"/>
      </a:lt1>
      <a:dk2>
        <a:srgbClr val="566164"/>
      </a:dk2>
      <a:lt2>
        <a:srgbClr val="FEFFFE"/>
      </a:lt2>
      <a:accent1>
        <a:srgbClr val="0069B3"/>
      </a:accent1>
      <a:accent2>
        <a:srgbClr val="A2C511"/>
      </a:accent2>
      <a:accent3>
        <a:srgbClr val="F07C03"/>
      </a:accent3>
      <a:accent4>
        <a:srgbClr val="9061A5"/>
      </a:accent4>
      <a:accent5>
        <a:srgbClr val="F9C31E"/>
      </a:accent5>
      <a:accent6>
        <a:srgbClr val="D9522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3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5E27EC3-DB5B-453D-9C62-BEA946FAEA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FF4C84D-1C9F-4AFE-A568-B2278D8EFE21}">
  <ds:schemaRefs>
    <ds:schemaRef ds:uri="http://schemas.microsoft.com/sharepoint/v3/contenttype/forms"/>
  </ds:schemaRefs>
</ds:datastoreItem>
</file>

<file path=customXml/itemProps3.xml><?xml version="1.0" encoding="utf-8"?>
<ds:datastoreItem xmlns:ds="http://schemas.openxmlformats.org/officeDocument/2006/customXml" ds:itemID="{D68A839F-4424-42E2-8A1C-1798C2BF3003}">
  <ds:schemaRefs>
    <ds:schemaRef ds:uri="http://schemas.microsoft.com/office/2006/metadata/properties"/>
    <ds:schemaRef ds:uri="http://schemas.microsoft.com/office/2006/documentManagement/types"/>
    <ds:schemaRef ds:uri="http://purl.org/dc/elements/1.1/"/>
    <ds:schemaRef ds:uri="http://purl.org/dc/dcmitype/"/>
    <ds:schemaRef ds:uri="http://schemas.openxmlformats.org/package/2006/metadata/core-properties"/>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1898</TotalTime>
  <Words>1047</Words>
  <Application>Microsoft Office PowerPoint</Application>
  <PresentationFormat>On-screen Show (16:9)</PresentationFormat>
  <Paragraphs>83</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我可於哪裏找到現時獲批准的持牌保險中介人第1類及第7類合資格的持續專業培訓活動的資料？</vt:lpstr>
      <vt:lpstr>我可於哪裏找到現時獲批准的持牌保險中介人第1類及第7類合資格的持續專業培訓活動的資料？</vt:lpstr>
      <vt:lpstr>我可於哪裏找到現時獲批准的持牌保險中介人第1類及第7類合資格的持續專業培訓活動的資料？</vt:lpstr>
      <vt:lpstr>我可於哪裏找到現時獲批准的持牌保險中介人第1類及第7類合資格的持續專業培訓活動的資料？</vt:lpstr>
      <vt:lpstr>我可於哪裏找到現時獲批准的持牌保險中介人第1類及第7類合資格的持續專業培訓活動的資料？</vt:lpstr>
      <vt:lpstr>我可於哪裏找到現時獲批准的持牌保險中介人第1類及第7類合資格的持續專業培訓活動的資料？</vt:lpstr>
      <vt:lpstr>我可於哪裏找到現時獲批准的持牌保險中介人第1類及第7類合資格的持續專業培訓活動的資料？</vt:lpstr>
      <vt:lpstr>我可於哪裏找到現時獲批准的持牌保險中介人第1類及第7類合資格的持續專業培訓活動的資料？</vt:lpstr>
      <vt:lpstr>我可於哪裏找到現時獲批准的持牌保險中介人第1類及第7類合資格的持續專業培訓活動的資料？</vt:lpstr>
      <vt:lpstr>我可於哪裏找到現時獲批准的持牌保險中介人第1類及第7類合資格的持續專業培訓活動的資料？</vt:lpstr>
      <vt:lpstr>我可於哪裏找到現時獲批准的持牌保險中介人第1類及第7類合資格的持續專業培訓活動的資料？</vt:lpstr>
      <vt:lpstr>我可於哪裏找到現時獲批准的持牌保險中介人第1類及第7類合資格的持續專業培訓活動的資料？</vt:lpstr>
      <vt:lpstr>我可於哪裏找到現時獲批准的持牌保險中介人第1類及第7類合資格的持續專業培訓活動的資料？</vt:lpstr>
      <vt:lpstr>我可於哪裏找到現時獲批准的持牌保險中介人第1類及第7類合資格的持續專業培訓活動的資料？</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 Tse</dc:creator>
  <cp:lastModifiedBy>Anita Ng</cp:lastModifiedBy>
  <cp:revision>139</cp:revision>
  <dcterms:created xsi:type="dcterms:W3CDTF">2019-08-16T08:46:05Z</dcterms:created>
  <dcterms:modified xsi:type="dcterms:W3CDTF">2021-07-05T08:56:11Z</dcterms:modified>
</cp:coreProperties>
</file>